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9" r:id="rId5"/>
    <p:sldMasterId id="2147483793" r:id="rId6"/>
    <p:sldMasterId id="2147483805" r:id="rId7"/>
    <p:sldMasterId id="2147483776" r:id="rId8"/>
  </p:sldMasterIdLst>
  <p:notesMasterIdLst>
    <p:notesMasterId r:id="rId14"/>
  </p:notesMasterIdLst>
  <p:handoutMasterIdLst>
    <p:handoutMasterId r:id="rId15"/>
  </p:handoutMasterIdLst>
  <p:sldIdLst>
    <p:sldId id="287" r:id="rId9"/>
    <p:sldId id="281" r:id="rId10"/>
    <p:sldId id="289" r:id="rId11"/>
    <p:sldId id="290" r:id="rId12"/>
    <p:sldId id="291" r:id="rId13"/>
  </p:sldIdLst>
  <p:sldSz cx="12192000" cy="6858000"/>
  <p:notesSz cx="7010400" cy="9296400"/>
  <p:defaultTex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DBE0"/>
    <a:srgbClr val="000066"/>
    <a:srgbClr val="F8CC4C"/>
    <a:srgbClr val="C00000"/>
    <a:srgbClr val="00692D"/>
    <a:srgbClr val="00682F"/>
    <a:srgbClr val="669900"/>
    <a:srgbClr val="0033CC"/>
    <a:srgbClr val="9FE6FF"/>
    <a:srgbClr val="61D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99" autoAdjust="0"/>
    <p:restoredTop sz="96242" autoAdjust="0"/>
  </p:normalViewPr>
  <p:slideViewPr>
    <p:cSldViewPr showGuides="1">
      <p:cViewPr varScale="1">
        <p:scale>
          <a:sx n="106" d="100"/>
          <a:sy n="106" d="100"/>
        </p:scale>
        <p:origin x="162" y="78"/>
      </p:cViewPr>
      <p:guideLst>
        <p:guide orient="horz" pos="864"/>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122" d="100"/>
          <a:sy n="122" d="100"/>
        </p:scale>
        <p:origin x="4872" y="7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5" Type="http://schemas.openxmlformats.org/officeDocument/2006/relationships/slideMaster" Target="slideMasters/slideMaster1.xml"/><Relationship Id="rId15"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3410" name="Rectangle 2"/>
          <p:cNvSpPr>
            <a:spLocks noGrp="1" noChangeArrowheads="1"/>
          </p:cNvSpPr>
          <p:nvPr>
            <p:ph type="hdr" sz="quarter"/>
          </p:nvPr>
        </p:nvSpPr>
        <p:spPr bwMode="auto">
          <a:xfrm>
            <a:off x="1" y="0"/>
            <a:ext cx="3038475" cy="465138"/>
          </a:xfrm>
          <a:prstGeom prst="rect">
            <a:avLst/>
          </a:prstGeom>
          <a:noFill/>
          <a:ln w="9525">
            <a:noFill/>
            <a:miter lim="800000"/>
            <a:headEnd/>
            <a:tailEnd/>
          </a:ln>
          <a:effectLst/>
        </p:spPr>
        <p:txBody>
          <a:bodyPr vert="horz" wrap="square" lIns="91430" tIns="45716" rIns="91430" bIns="45716" numCol="1" anchor="t" anchorCtr="0" compatLnSpc="1">
            <a:prstTxWarp prst="textNoShape">
              <a:avLst/>
            </a:prstTxWarp>
          </a:bodyPr>
          <a:lstStyle>
            <a:lvl1pPr eaLnBrk="1" hangingPunct="1">
              <a:defRPr/>
            </a:lvl1pPr>
          </a:lstStyle>
          <a:p>
            <a:pPr>
              <a:defRPr/>
            </a:pPr>
            <a:endParaRPr lang="en-US"/>
          </a:p>
        </p:txBody>
      </p:sp>
      <p:sp>
        <p:nvSpPr>
          <p:cNvPr id="273411" name="Rectangle 3"/>
          <p:cNvSpPr>
            <a:spLocks noGrp="1" noChangeArrowheads="1"/>
          </p:cNvSpPr>
          <p:nvPr>
            <p:ph type="dt" sz="quarter" idx="1"/>
          </p:nvPr>
        </p:nvSpPr>
        <p:spPr bwMode="auto">
          <a:xfrm>
            <a:off x="3970339" y="0"/>
            <a:ext cx="3038475" cy="465138"/>
          </a:xfrm>
          <a:prstGeom prst="rect">
            <a:avLst/>
          </a:prstGeom>
          <a:noFill/>
          <a:ln w="9525">
            <a:noFill/>
            <a:miter lim="800000"/>
            <a:headEnd/>
            <a:tailEnd/>
          </a:ln>
          <a:effectLst/>
        </p:spPr>
        <p:txBody>
          <a:bodyPr vert="horz" wrap="square" lIns="91430" tIns="45716" rIns="91430" bIns="45716" numCol="1" anchor="t" anchorCtr="0" compatLnSpc="1">
            <a:prstTxWarp prst="textNoShape">
              <a:avLst/>
            </a:prstTxWarp>
          </a:bodyPr>
          <a:lstStyle>
            <a:lvl1pPr algn="r" eaLnBrk="1" hangingPunct="1">
              <a:defRPr/>
            </a:lvl1pPr>
          </a:lstStyle>
          <a:p>
            <a:pPr>
              <a:defRPr/>
            </a:pPr>
            <a:endParaRPr lang="en-US"/>
          </a:p>
        </p:txBody>
      </p:sp>
      <p:sp>
        <p:nvSpPr>
          <p:cNvPr id="273412" name="Rectangle 4"/>
          <p:cNvSpPr>
            <a:spLocks noGrp="1" noChangeArrowheads="1"/>
          </p:cNvSpPr>
          <p:nvPr>
            <p:ph type="ftr" sz="quarter" idx="2"/>
          </p:nvPr>
        </p:nvSpPr>
        <p:spPr bwMode="auto">
          <a:xfrm>
            <a:off x="1" y="8829676"/>
            <a:ext cx="3038475" cy="465138"/>
          </a:xfrm>
          <a:prstGeom prst="rect">
            <a:avLst/>
          </a:prstGeom>
          <a:noFill/>
          <a:ln w="9525">
            <a:noFill/>
            <a:miter lim="800000"/>
            <a:headEnd/>
            <a:tailEnd/>
          </a:ln>
          <a:effectLst/>
        </p:spPr>
        <p:txBody>
          <a:bodyPr vert="horz" wrap="square" lIns="91430" tIns="45716" rIns="91430" bIns="45716" numCol="1" anchor="b" anchorCtr="0" compatLnSpc="1">
            <a:prstTxWarp prst="textNoShape">
              <a:avLst/>
            </a:prstTxWarp>
          </a:bodyPr>
          <a:lstStyle>
            <a:lvl1pPr eaLnBrk="1" hangingPunct="1">
              <a:defRPr/>
            </a:lvl1pPr>
          </a:lstStyle>
          <a:p>
            <a:pPr>
              <a:defRPr/>
            </a:pPr>
            <a:endParaRPr lang="en-US"/>
          </a:p>
        </p:txBody>
      </p:sp>
      <p:sp>
        <p:nvSpPr>
          <p:cNvPr id="273413" name="Rectangle 5"/>
          <p:cNvSpPr>
            <a:spLocks noGrp="1" noChangeArrowheads="1"/>
          </p:cNvSpPr>
          <p:nvPr>
            <p:ph type="sldNum" sz="quarter" idx="3"/>
          </p:nvPr>
        </p:nvSpPr>
        <p:spPr bwMode="auto">
          <a:xfrm>
            <a:off x="3970339" y="8829676"/>
            <a:ext cx="3038475" cy="465138"/>
          </a:xfrm>
          <a:prstGeom prst="rect">
            <a:avLst/>
          </a:prstGeom>
          <a:noFill/>
          <a:ln w="9525">
            <a:noFill/>
            <a:miter lim="800000"/>
            <a:headEnd/>
            <a:tailEnd/>
          </a:ln>
          <a:effectLst/>
        </p:spPr>
        <p:txBody>
          <a:bodyPr vert="horz" wrap="square" lIns="91430" tIns="45716" rIns="91430" bIns="45716" numCol="1" anchor="b" anchorCtr="0" compatLnSpc="1">
            <a:prstTxWarp prst="textNoShape">
              <a:avLst/>
            </a:prstTxWarp>
          </a:bodyPr>
          <a:lstStyle>
            <a:lvl1pPr algn="r" eaLnBrk="1" hangingPunct="1">
              <a:defRPr/>
            </a:lvl1pPr>
          </a:lstStyle>
          <a:p>
            <a:pPr>
              <a:defRPr/>
            </a:pPr>
            <a:fld id="{D3A22C8B-463D-44CB-9EFF-157873B1D95F}" type="slidenum">
              <a:rPr lang="en-US"/>
              <a:pPr>
                <a:defRPr/>
              </a:pPr>
              <a:t>‹#›</a:t>
            </a:fld>
            <a:endParaRPr lang="en-US"/>
          </a:p>
        </p:txBody>
      </p:sp>
    </p:spTree>
    <p:extLst>
      <p:ext uri="{BB962C8B-B14F-4D97-AF65-F5344CB8AC3E}">
        <p14:creationId xmlns:p14="http://schemas.microsoft.com/office/powerpoint/2010/main" val="133025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3038475" cy="465138"/>
          </a:xfrm>
          <a:prstGeom prst="rect">
            <a:avLst/>
          </a:prstGeom>
          <a:noFill/>
          <a:ln w="9525">
            <a:noFill/>
            <a:miter lim="800000"/>
            <a:headEnd/>
            <a:tailEnd/>
          </a:ln>
          <a:effectLst/>
        </p:spPr>
        <p:txBody>
          <a:bodyPr vert="horz" wrap="square" lIns="93168" tIns="46584" rIns="93168" bIns="46584" numCol="1" anchor="t" anchorCtr="0" compatLnSpc="1">
            <a:prstTxWarp prst="textNoShape">
              <a:avLst/>
            </a:prstTxWarp>
          </a:bodyPr>
          <a:lstStyle>
            <a:lvl1pPr defTabSz="931768" eaLnBrk="1" hangingPunct="1">
              <a:defRPr/>
            </a:lvl1pPr>
          </a:lstStyle>
          <a:p>
            <a:pPr>
              <a:defRPr/>
            </a:pPr>
            <a:endParaRPr lang="en-US"/>
          </a:p>
        </p:txBody>
      </p:sp>
      <p:sp>
        <p:nvSpPr>
          <p:cNvPr id="5123" name="Rectangle 3"/>
          <p:cNvSpPr>
            <a:spLocks noGrp="1" noChangeArrowheads="1"/>
          </p:cNvSpPr>
          <p:nvPr>
            <p:ph type="dt" idx="1"/>
          </p:nvPr>
        </p:nvSpPr>
        <p:spPr bwMode="auto">
          <a:xfrm>
            <a:off x="3970339" y="0"/>
            <a:ext cx="3038475" cy="465138"/>
          </a:xfrm>
          <a:prstGeom prst="rect">
            <a:avLst/>
          </a:prstGeom>
          <a:noFill/>
          <a:ln w="9525">
            <a:noFill/>
            <a:miter lim="800000"/>
            <a:headEnd/>
            <a:tailEnd/>
          </a:ln>
          <a:effectLst/>
        </p:spPr>
        <p:txBody>
          <a:bodyPr vert="horz" wrap="square" lIns="93168" tIns="46584" rIns="93168" bIns="46584" numCol="1" anchor="t" anchorCtr="0" compatLnSpc="1">
            <a:prstTxWarp prst="textNoShape">
              <a:avLst/>
            </a:prstTxWarp>
          </a:bodyPr>
          <a:lstStyle>
            <a:lvl1pPr algn="r" defTabSz="931768" eaLnBrk="1" hangingPunct="1">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1675" y="4416426"/>
            <a:ext cx="5607050" cy="4183063"/>
          </a:xfrm>
          <a:prstGeom prst="rect">
            <a:avLst/>
          </a:prstGeom>
          <a:noFill/>
          <a:ln w="9525">
            <a:noFill/>
            <a:miter lim="800000"/>
            <a:headEnd/>
            <a:tailEnd/>
          </a:ln>
          <a:effectLst/>
        </p:spPr>
        <p:txBody>
          <a:bodyPr vert="horz" wrap="square" lIns="93168" tIns="46584" rIns="93168" bIns="46584"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p:txBody>
      </p:sp>
      <p:sp>
        <p:nvSpPr>
          <p:cNvPr id="5126" name="Rectangle 6"/>
          <p:cNvSpPr>
            <a:spLocks noGrp="1" noChangeArrowheads="1"/>
          </p:cNvSpPr>
          <p:nvPr>
            <p:ph type="ftr" sz="quarter" idx="4"/>
          </p:nvPr>
        </p:nvSpPr>
        <p:spPr bwMode="auto">
          <a:xfrm>
            <a:off x="1" y="8829676"/>
            <a:ext cx="3038475" cy="465138"/>
          </a:xfrm>
          <a:prstGeom prst="rect">
            <a:avLst/>
          </a:prstGeom>
          <a:noFill/>
          <a:ln w="9525">
            <a:noFill/>
            <a:miter lim="800000"/>
            <a:headEnd/>
            <a:tailEnd/>
          </a:ln>
          <a:effectLst/>
        </p:spPr>
        <p:txBody>
          <a:bodyPr vert="horz" wrap="square" lIns="93168" tIns="46584" rIns="93168" bIns="46584" numCol="1" anchor="b" anchorCtr="0" compatLnSpc="1">
            <a:prstTxWarp prst="textNoShape">
              <a:avLst/>
            </a:prstTxWarp>
          </a:bodyPr>
          <a:lstStyle>
            <a:lvl1pPr defTabSz="931768" eaLnBrk="1" hangingPunct="1">
              <a:defRPr/>
            </a:lvl1pPr>
          </a:lstStyle>
          <a:p>
            <a:pPr>
              <a:defRPr/>
            </a:pPr>
            <a:endParaRPr lang="en-US"/>
          </a:p>
        </p:txBody>
      </p:sp>
      <p:sp>
        <p:nvSpPr>
          <p:cNvPr id="5127" name="Rectangle 7"/>
          <p:cNvSpPr>
            <a:spLocks noGrp="1" noChangeArrowheads="1"/>
          </p:cNvSpPr>
          <p:nvPr>
            <p:ph type="sldNum" sz="quarter" idx="5"/>
          </p:nvPr>
        </p:nvSpPr>
        <p:spPr bwMode="auto">
          <a:xfrm>
            <a:off x="3970339" y="8829676"/>
            <a:ext cx="3038475" cy="465138"/>
          </a:xfrm>
          <a:prstGeom prst="rect">
            <a:avLst/>
          </a:prstGeom>
          <a:noFill/>
          <a:ln w="9525">
            <a:noFill/>
            <a:miter lim="800000"/>
            <a:headEnd/>
            <a:tailEnd/>
          </a:ln>
          <a:effectLst/>
        </p:spPr>
        <p:txBody>
          <a:bodyPr vert="horz" wrap="square" lIns="93168" tIns="46584" rIns="93168" bIns="46584" numCol="1" anchor="b" anchorCtr="0" compatLnSpc="1">
            <a:prstTxWarp prst="textNoShape">
              <a:avLst/>
            </a:prstTxWarp>
          </a:bodyPr>
          <a:lstStyle>
            <a:lvl1pPr algn="r" defTabSz="931768" eaLnBrk="1" hangingPunct="1">
              <a:defRPr/>
            </a:lvl1pPr>
          </a:lstStyle>
          <a:p>
            <a:pPr>
              <a:defRPr/>
            </a:pPr>
            <a:fld id="{C3760C1E-34F3-49F1-8E8E-911875D9FD8D}" type="slidenum">
              <a:rPr lang="en-US"/>
              <a:pPr>
                <a:defRPr/>
              </a:pPr>
              <a:t>‹#›</a:t>
            </a:fld>
            <a:endParaRPr lang="en-US"/>
          </a:p>
        </p:txBody>
      </p:sp>
    </p:spTree>
    <p:extLst>
      <p:ext uri="{BB962C8B-B14F-4D97-AF65-F5344CB8AC3E}">
        <p14:creationId xmlns:p14="http://schemas.microsoft.com/office/powerpoint/2010/main" val="3338552765"/>
      </p:ext>
    </p:extLst>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charset="0"/>
        <a:ea typeface="+mn-ea"/>
        <a:cs typeface="+mn-cs"/>
      </a:defRPr>
    </a:lvl1pPr>
    <a:lvl2pPr marL="228600" indent="-114300"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charset="0"/>
        <a:ea typeface="+mn-ea"/>
        <a:cs typeface="+mn-cs"/>
      </a:defRPr>
    </a:lvl2pPr>
    <a:lvl3pPr marL="400050" indent="-114300"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charset="0"/>
        <a:ea typeface="+mn-ea"/>
        <a:cs typeface="+mn-cs"/>
      </a:defRPr>
    </a:lvl3pPr>
    <a:lvl4pPr marL="571500" indent="-114300"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a:xfrm>
            <a:off x="549276" y="4416431"/>
            <a:ext cx="5927725" cy="4727573"/>
          </a:xfrm>
        </p:spPr>
        <p:txBody>
          <a:bodyPr/>
          <a:lstStyle/>
          <a:p>
            <a:pPr marL="171365" indent="-171365">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pPr>
              <a:defRPr/>
            </a:pPr>
            <a:fld id="{C3760C1E-34F3-49F1-8E8E-911875D9FD8D}" type="slidenum">
              <a:rPr lang="en-US" smtClean="0">
                <a:solidFill>
                  <a:srgbClr val="000000"/>
                </a:solidFill>
              </a:rPr>
              <a:pPr>
                <a:defRPr/>
              </a:pPr>
              <a:t>1</a:t>
            </a:fld>
            <a:endParaRPr lang="en-US" dirty="0">
              <a:solidFill>
                <a:srgbClr val="000000"/>
              </a:solidFill>
            </a:endParaRPr>
          </a:p>
        </p:txBody>
      </p:sp>
    </p:spTree>
    <p:extLst>
      <p:ext uri="{BB962C8B-B14F-4D97-AF65-F5344CB8AC3E}">
        <p14:creationId xmlns:p14="http://schemas.microsoft.com/office/powerpoint/2010/main" val="3610521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COM-Title Slide">
    <p:spTree>
      <p:nvGrpSpPr>
        <p:cNvPr id="1" name=""/>
        <p:cNvGrpSpPr/>
        <p:nvPr/>
      </p:nvGrpSpPr>
      <p:grpSpPr>
        <a:xfrm>
          <a:off x="0" y="0"/>
          <a:ext cx="0" cy="0"/>
          <a:chOff x="0" y="0"/>
          <a:chExt cx="0" cy="0"/>
        </a:xfrm>
      </p:grpSpPr>
      <p:sp>
        <p:nvSpPr>
          <p:cNvPr id="44034" name="Rectangle 2"/>
          <p:cNvSpPr>
            <a:spLocks noGrp="1" noChangeArrowheads="1"/>
          </p:cNvSpPr>
          <p:nvPr userDrawn="1">
            <p:ph type="ctrTitle"/>
          </p:nvPr>
        </p:nvSpPr>
        <p:spPr>
          <a:xfrm>
            <a:off x="5283200" y="1447800"/>
            <a:ext cx="6299200" cy="2286000"/>
          </a:xfrm>
          <a:prstGeom prst="rect">
            <a:avLst/>
          </a:prstGeom>
        </p:spPr>
        <p:txBody>
          <a:bodyPr anchor="ctr">
            <a:normAutofit/>
          </a:bodyPr>
          <a:lstStyle>
            <a:lvl1pPr>
              <a:defRPr sz="4800" i="1">
                <a:solidFill>
                  <a:schemeClr val="tx1"/>
                </a:solidFill>
              </a:defRPr>
            </a:lvl1pPr>
          </a:lstStyle>
          <a:p>
            <a:r>
              <a:rPr lang="en-US" smtClean="0"/>
              <a:t>Click to edit Master title style</a:t>
            </a:r>
            <a:endParaRPr lang="en-US" dirty="0"/>
          </a:p>
        </p:txBody>
      </p:sp>
      <p:sp>
        <p:nvSpPr>
          <p:cNvPr id="44035" name="Rectangle 3"/>
          <p:cNvSpPr>
            <a:spLocks noGrp="1" noChangeArrowheads="1"/>
          </p:cNvSpPr>
          <p:nvPr userDrawn="1">
            <p:ph type="subTitle" idx="1"/>
          </p:nvPr>
        </p:nvSpPr>
        <p:spPr>
          <a:xfrm>
            <a:off x="5486400" y="4267200"/>
            <a:ext cx="6096000" cy="1752600"/>
          </a:xfrm>
          <a:prstGeom prst="rect">
            <a:avLst/>
          </a:prstGeom>
        </p:spPr>
        <p:txBody>
          <a:bodyPr anchor="ctr" anchorCtr="0">
            <a:normAutofit/>
          </a:bodyPr>
          <a:lstStyle>
            <a:lvl1pPr marL="0" indent="0" algn="ctr">
              <a:buFontTx/>
              <a:buNone/>
              <a:defRPr sz="2400"/>
            </a:lvl1pPr>
          </a:lstStyle>
          <a:p>
            <a:r>
              <a:rPr lang="en-US" smtClean="0"/>
              <a:t>Click to edit Master subtitle style</a:t>
            </a:r>
            <a:endParaRPr lang="en-US" dirty="0"/>
          </a:p>
        </p:txBody>
      </p:sp>
      <p:sp>
        <p:nvSpPr>
          <p:cNvPr id="15" name="Text Box 27"/>
          <p:cNvSpPr txBox="1">
            <a:spLocks noChangeArrowheads="1"/>
          </p:cNvSpPr>
          <p:nvPr userDrawn="1"/>
        </p:nvSpPr>
        <p:spPr bwMode="auto">
          <a:xfrm>
            <a:off x="0" y="426149"/>
            <a:ext cx="12192000" cy="707886"/>
          </a:xfrm>
          <a:prstGeom prst="rect">
            <a:avLst/>
          </a:prstGeom>
          <a:noFill/>
          <a:ln w="9525">
            <a:noFill/>
            <a:miter lim="800000"/>
            <a:headEnd/>
            <a:tailEnd/>
          </a:ln>
          <a:effectLst/>
        </p:spPr>
        <p:txBody>
          <a:bodyPr wrap="square"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1" u="none" strike="noStrike" kern="1200" cap="none" spc="0" normalizeH="0" baseline="0" noProof="0" dirty="0" smtClean="0">
                <a:ln>
                  <a:noFill/>
                </a:ln>
                <a:solidFill>
                  <a:srgbClr val="000000"/>
                </a:solidFill>
                <a:effectLst/>
                <a:uLnTx/>
                <a:uFillTx/>
                <a:latin typeface="Arial" charset="0"/>
                <a:ea typeface="+mn-ea"/>
                <a:cs typeface="+mn-cs"/>
              </a:rPr>
              <a:t>Alaskan Command</a:t>
            </a:r>
            <a:endParaRPr kumimoji="0" lang="en-US" sz="40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13" name="Line 18"/>
          <p:cNvSpPr>
            <a:spLocks noChangeShapeType="1"/>
          </p:cNvSpPr>
          <p:nvPr userDrawn="1"/>
        </p:nvSpPr>
        <p:spPr bwMode="auto">
          <a:xfrm>
            <a:off x="609600" y="1143000"/>
            <a:ext cx="10972800" cy="0"/>
          </a:xfrm>
          <a:prstGeom prst="line">
            <a:avLst/>
          </a:prstGeom>
          <a:noFill/>
          <a:ln w="76200">
            <a:solidFill>
              <a:schemeClr val="accent2"/>
            </a:solidFill>
            <a:round/>
            <a:headEnd/>
            <a:tailE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7071" y="2362201"/>
            <a:ext cx="2156819" cy="2048161"/>
          </a:xfrm>
          <a:prstGeom prst="rect">
            <a:avLst/>
          </a:prstGeom>
        </p:spPr>
      </p:pic>
    </p:spTree>
    <p:extLst>
      <p:ext uri="{BB962C8B-B14F-4D97-AF65-F5344CB8AC3E}">
        <p14:creationId xmlns:p14="http://schemas.microsoft.com/office/powerpoint/2010/main" val="4056441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LCOM-Section Break">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3860800" y="2971800"/>
            <a:ext cx="7424819" cy="2743200"/>
          </a:xfrm>
          <a:prstGeom prst="rect">
            <a:avLst/>
          </a:prstGeom>
        </p:spPr>
        <p:txBody>
          <a:bodyPr anchor="ctr" anchorCtr="0">
            <a:normAutofit/>
          </a:bodyPr>
          <a:lstStyle>
            <a:lvl1pPr algn="ctr">
              <a:defRPr sz="4800" i="1">
                <a:solidFill>
                  <a:schemeClr val="tx1"/>
                </a:solidFill>
              </a:defRPr>
            </a:lvl1pPr>
          </a:lstStyle>
          <a:p>
            <a:r>
              <a:rPr lang="en-US" smtClean="0"/>
              <a:t>Click to edit Master title style</a:t>
            </a:r>
            <a:endParaRPr lang="en-US"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871" y="381001"/>
            <a:ext cx="2156819" cy="2048161"/>
          </a:xfrm>
          <a:prstGeom prst="rect">
            <a:avLst/>
          </a:prstGeom>
        </p:spPr>
      </p:pic>
    </p:spTree>
    <p:extLst>
      <p:ext uri="{BB962C8B-B14F-4D97-AF65-F5344CB8AC3E}">
        <p14:creationId xmlns:p14="http://schemas.microsoft.com/office/powerpoint/2010/main" val="31707737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COM-On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599"/>
            <a:ext cx="10972800" cy="5029200"/>
          </a:xfrm>
          <a:prstGeom prst="rect">
            <a:avLst/>
          </a:prstGeom>
        </p:spPr>
        <p:txBody>
          <a:bodyPr>
            <a:normAutofit/>
          </a:bodyPr>
          <a:lstStyle>
            <a:lvl1pPr marL="171450" indent="-171450">
              <a:defRPr sz="2800" b="1"/>
            </a:lvl1pPr>
            <a:lvl2pPr marL="461963" indent="-231775">
              <a:defRPr sz="2400" b="1"/>
            </a:lvl2pPr>
            <a:lvl3pPr marL="688975" indent="-171450">
              <a:defRPr sz="2000" b="1"/>
            </a:lvl3pPr>
            <a:lvl4pPr marL="965200" indent="-228600" defTabSz="968375">
              <a:defRPr sz="1800" b="1"/>
            </a:lvl4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7"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
        <p:nvSpPr>
          <p:cNvPr id="5" name="Title 4"/>
          <p:cNvSpPr>
            <a:spLocks noGrp="1"/>
          </p:cNvSpPr>
          <p:nvPr>
            <p:ph type="title"/>
          </p:nvPr>
        </p:nvSpPr>
        <p:spPr/>
        <p:txBody>
          <a:bodyPr/>
          <a:lstStyle>
            <a:lvl1pPr>
              <a:defRPr i="1">
                <a:solidFill>
                  <a:schemeClr val="tx1"/>
                </a:solidFill>
              </a:defRPr>
            </a:lvl1pPr>
          </a:lstStyle>
          <a:p>
            <a:r>
              <a:rPr lang="en-US" smtClean="0"/>
              <a:t>Click to edit Master title style</a:t>
            </a:r>
            <a:endParaRPr lang="en-US"/>
          </a:p>
        </p:txBody>
      </p:sp>
    </p:spTree>
    <p:extLst>
      <p:ext uri="{BB962C8B-B14F-4D97-AF65-F5344CB8AC3E}">
        <p14:creationId xmlns:p14="http://schemas.microsoft.com/office/powerpoint/2010/main" val="39136268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COM-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371600"/>
            <a:ext cx="5384800" cy="5029200"/>
          </a:xfrm>
          <a:prstGeom prst="rect">
            <a:avLst/>
          </a:prstGeo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6197600" y="1371600"/>
            <a:ext cx="5384800" cy="5029200"/>
          </a:xfrm>
          <a:prstGeom prst="rect">
            <a:avLst/>
          </a:prstGeo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
        <p:nvSpPr>
          <p:cNvPr id="7" name="Title 6"/>
          <p:cNvSpPr>
            <a:spLocks noGrp="1"/>
          </p:cNvSpPr>
          <p:nvPr>
            <p:ph type="title"/>
          </p:nvPr>
        </p:nvSpPr>
        <p:spPr/>
        <p:txBody>
          <a:bodyPr/>
          <a:lstStyle>
            <a:lvl1pPr>
              <a:defRPr i="1">
                <a:solidFill>
                  <a:schemeClr val="tx1"/>
                </a:solidFill>
              </a:defRPr>
            </a:lvl1pPr>
          </a:lstStyle>
          <a:p>
            <a:r>
              <a:rPr lang="en-US" smtClean="0"/>
              <a:t>Click to edit Master title style</a:t>
            </a:r>
            <a:endParaRPr lang="en-US" dirty="0"/>
          </a:p>
        </p:txBody>
      </p:sp>
      <p:sp>
        <p:nvSpPr>
          <p:cNvPr id="9"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16116045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COM-Title Only">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i="1">
                <a:solidFill>
                  <a:schemeClr val="tx1"/>
                </a:solidFill>
              </a:defRPr>
            </a:lvl1pPr>
          </a:lstStyle>
          <a:p>
            <a:r>
              <a:rPr lang="en-US" smtClean="0"/>
              <a:t>Click to edit Master title style</a:t>
            </a:r>
            <a:endParaRPr lang="en-US"/>
          </a:p>
        </p:txBody>
      </p:sp>
      <p:sp>
        <p:nvSpPr>
          <p:cNvPr id="8"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0539715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9448800" cy="99060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171450" indent="-171450">
              <a:defRPr sz="2400" b="1"/>
            </a:lvl1pPr>
            <a:lvl2pPr marL="461963" indent="-231775">
              <a:defRPr sz="2200" b="1"/>
            </a:lvl2pPr>
            <a:lvl3pPr marL="688975" indent="-171450">
              <a:defRPr sz="1800" b="1"/>
            </a:lvl3pPr>
            <a:lvl4pPr marL="965200" indent="-228600" defTabSz="968375">
              <a:defRPr sz="1800" b="1"/>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Rectangle 4"/>
          <p:cNvSpPr>
            <a:spLocks noGrp="1" noChangeArrowheads="1"/>
          </p:cNvSpPr>
          <p:nvPr>
            <p:ph type="dt" sz="half" idx="10"/>
          </p:nvPr>
        </p:nvSpPr>
        <p:spPr>
          <a:xfrm>
            <a:off x="0" y="6583680"/>
            <a:ext cx="2844800" cy="274320"/>
          </a:xfrm>
          <a:prstGeom prst="rect">
            <a:avLst/>
          </a:prstGeom>
          <a:ln/>
        </p:spPr>
        <p:txBody>
          <a:bodyPr/>
          <a:lstStyle>
            <a:lvl1pPr>
              <a:defRPr/>
            </a:lvl1pPr>
          </a:lstStyle>
          <a:p>
            <a:pPr>
              <a:defRPr/>
            </a:pPr>
            <a:endParaRPr lang="en-US" dirty="0"/>
          </a:p>
        </p:txBody>
      </p:sp>
      <p:sp>
        <p:nvSpPr>
          <p:cNvPr id="7" name="Slide Number Placeholder 6"/>
          <p:cNvSpPr>
            <a:spLocks noGrp="1" noChangeArrowheads="1"/>
          </p:cNvSpPr>
          <p:nvPr>
            <p:ph type="sldNum" sz="quarter" idx="4"/>
          </p:nvPr>
        </p:nvSpPr>
        <p:spPr bwMode="auto">
          <a:xfrm>
            <a:off x="10668000" y="6583680"/>
            <a:ext cx="1524000" cy="2743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A8369AD-8B48-42C4-A0ED-1FCB9A21F823}" type="slidenum">
              <a:rPr lang="en-US" smtClean="0"/>
              <a:pPr>
                <a:defRPr/>
              </a:pPr>
              <a:t>‹#›</a:t>
            </a:fld>
            <a:endParaRPr lang="en-US" dirty="0"/>
          </a:p>
        </p:txBody>
      </p:sp>
      <p:sp>
        <p:nvSpPr>
          <p:cNvPr id="6" name="Footer Placeholder 5"/>
          <p:cNvSpPr>
            <a:spLocks noGrp="1" noChangeArrowheads="1"/>
          </p:cNvSpPr>
          <p:nvPr>
            <p:ph type="ftr" sz="quarter" idx="11"/>
          </p:nvPr>
        </p:nvSpPr>
        <p:spPr>
          <a:xfrm>
            <a:off x="4165600" y="6583680"/>
            <a:ext cx="3860800" cy="274320"/>
          </a:xfrm>
          <a:prstGeom prst="rect">
            <a:avLst/>
          </a:prstGeom>
          <a:ln/>
        </p:spPr>
        <p:txBody>
          <a:bodyPr/>
          <a:lstStyle>
            <a:lvl1pPr>
              <a:defRPr/>
            </a:lvl1pPr>
          </a:lstStyle>
          <a:p>
            <a:pPr>
              <a:defRPr/>
            </a:pPr>
            <a:endParaRPr lang="en-US" dirty="0"/>
          </a:p>
        </p:txBody>
      </p:sp>
    </p:spTree>
    <p:extLst>
      <p:ext uri="{BB962C8B-B14F-4D97-AF65-F5344CB8AC3E}">
        <p14:creationId xmlns:p14="http://schemas.microsoft.com/office/powerpoint/2010/main" val="17270040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amp;AC-Title Slide">
    <p:spTree>
      <p:nvGrpSpPr>
        <p:cNvPr id="1" name=""/>
        <p:cNvGrpSpPr/>
        <p:nvPr/>
      </p:nvGrpSpPr>
      <p:grpSpPr>
        <a:xfrm>
          <a:off x="0" y="0"/>
          <a:ext cx="0" cy="0"/>
          <a:chOff x="0" y="0"/>
          <a:chExt cx="0" cy="0"/>
        </a:xfrm>
      </p:grpSpPr>
      <p:sp>
        <p:nvSpPr>
          <p:cNvPr id="44034" name="Rectangle 2"/>
          <p:cNvSpPr>
            <a:spLocks noGrp="1" noChangeArrowheads="1"/>
          </p:cNvSpPr>
          <p:nvPr userDrawn="1">
            <p:ph type="ctrTitle"/>
          </p:nvPr>
        </p:nvSpPr>
        <p:spPr>
          <a:xfrm>
            <a:off x="5283200" y="1447800"/>
            <a:ext cx="6299200" cy="2286000"/>
          </a:xfrm>
          <a:prstGeom prst="rect">
            <a:avLst/>
          </a:prstGeom>
        </p:spPr>
        <p:txBody>
          <a:bodyPr anchor="ctr">
            <a:normAutofit/>
          </a:bodyPr>
          <a:lstStyle>
            <a:lvl1pPr>
              <a:defRPr sz="4800" i="1">
                <a:solidFill>
                  <a:schemeClr val="tx1"/>
                </a:solidFill>
              </a:defRPr>
            </a:lvl1pPr>
          </a:lstStyle>
          <a:p>
            <a:r>
              <a:rPr lang="en-US" dirty="0" smtClean="0"/>
              <a:t>Click to edit Master title style</a:t>
            </a:r>
            <a:endParaRPr lang="en-US" dirty="0"/>
          </a:p>
        </p:txBody>
      </p:sp>
      <p:sp>
        <p:nvSpPr>
          <p:cNvPr id="44035" name="Rectangle 3"/>
          <p:cNvSpPr>
            <a:spLocks noGrp="1" noChangeArrowheads="1"/>
          </p:cNvSpPr>
          <p:nvPr userDrawn="1">
            <p:ph type="subTitle" idx="1"/>
          </p:nvPr>
        </p:nvSpPr>
        <p:spPr>
          <a:xfrm>
            <a:off x="5486400" y="4267200"/>
            <a:ext cx="6096000" cy="1752600"/>
          </a:xfrm>
          <a:prstGeom prst="rect">
            <a:avLst/>
          </a:prstGeom>
        </p:spPr>
        <p:txBody>
          <a:bodyPr anchor="ctr" anchorCtr="0">
            <a:normAutofit/>
          </a:bodyPr>
          <a:lstStyle>
            <a:lvl1pPr marL="0" indent="0" algn="ctr">
              <a:buFontTx/>
              <a:buNone/>
              <a:defRPr sz="2400"/>
            </a:lvl1pPr>
          </a:lstStyle>
          <a:p>
            <a:r>
              <a:rPr lang="en-US" dirty="0" smtClean="0"/>
              <a:t>Click to edit Master subtitle style</a:t>
            </a:r>
            <a:endParaRPr lang="en-US" dirty="0"/>
          </a:p>
        </p:txBody>
      </p:sp>
      <p:sp>
        <p:nvSpPr>
          <p:cNvPr id="15" name="Text Box 27"/>
          <p:cNvSpPr txBox="1">
            <a:spLocks noChangeArrowheads="1"/>
          </p:cNvSpPr>
          <p:nvPr userDrawn="1"/>
        </p:nvSpPr>
        <p:spPr bwMode="auto">
          <a:xfrm>
            <a:off x="0" y="426149"/>
            <a:ext cx="12192000" cy="707886"/>
          </a:xfrm>
          <a:prstGeom prst="rect">
            <a:avLst/>
          </a:prstGeom>
          <a:noFill/>
          <a:ln w="9525">
            <a:noFill/>
            <a:miter lim="800000"/>
            <a:headEnd/>
            <a:tailEnd/>
          </a:ln>
          <a:effectLst/>
        </p:spPr>
        <p:txBody>
          <a:bodyPr wrap="square"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1" u="none" strike="noStrike" kern="1200" cap="none" spc="0" normalizeH="0" baseline="0" noProof="0" dirty="0" smtClean="0">
                <a:ln>
                  <a:noFill/>
                </a:ln>
                <a:solidFill>
                  <a:srgbClr val="000000"/>
                </a:solidFill>
                <a:effectLst/>
                <a:uLnTx/>
                <a:uFillTx/>
                <a:latin typeface="Arial" charset="0"/>
                <a:ea typeface="+mn-ea"/>
                <a:cs typeface="+mn-cs"/>
              </a:rPr>
              <a:t>Alaskan NORAD Region and Alaskan Command</a:t>
            </a:r>
            <a:endParaRPr kumimoji="0" lang="en-US" sz="40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13" name="Line 18"/>
          <p:cNvSpPr>
            <a:spLocks noChangeShapeType="1"/>
          </p:cNvSpPr>
          <p:nvPr userDrawn="1"/>
        </p:nvSpPr>
        <p:spPr bwMode="auto">
          <a:xfrm>
            <a:off x="609600" y="1143000"/>
            <a:ext cx="10972800" cy="0"/>
          </a:xfrm>
          <a:prstGeom prst="line">
            <a:avLst/>
          </a:prstGeom>
          <a:noFill/>
          <a:ln w="76200">
            <a:solidFill>
              <a:schemeClr val="accent2"/>
            </a:solidFill>
            <a:round/>
            <a:headEnd/>
            <a:tailE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86881" y="2286001"/>
            <a:ext cx="2834886" cy="2152075"/>
          </a:xfrm>
          <a:prstGeom prst="rect">
            <a:avLst/>
          </a:prstGeom>
        </p:spPr>
      </p:pic>
    </p:spTree>
    <p:extLst>
      <p:ext uri="{BB962C8B-B14F-4D97-AF65-F5344CB8AC3E}">
        <p14:creationId xmlns:p14="http://schemas.microsoft.com/office/powerpoint/2010/main" val="29622763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amp;AC-Section Break">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3860800" y="2971800"/>
            <a:ext cx="7424819" cy="2743200"/>
          </a:xfrm>
          <a:prstGeom prst="rect">
            <a:avLst/>
          </a:prstGeom>
        </p:spPr>
        <p:txBody>
          <a:bodyPr anchor="ctr" anchorCtr="0">
            <a:normAutofit/>
          </a:bodyPr>
          <a:lstStyle>
            <a:lvl1pPr algn="ctr">
              <a:defRPr sz="4800" i="1">
                <a:solidFill>
                  <a:schemeClr val="tx1"/>
                </a:solidFill>
              </a:defRPr>
            </a:lvl1pPr>
          </a:lstStyle>
          <a:p>
            <a:r>
              <a:rPr lang="en-US" dirty="0" smtClean="0"/>
              <a:t>Click to edit Master title style</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5681" y="228601"/>
            <a:ext cx="2834886" cy="2152075"/>
          </a:xfrm>
          <a:prstGeom prst="rect">
            <a:avLst/>
          </a:prstGeom>
        </p:spPr>
      </p:pic>
    </p:spTree>
    <p:extLst>
      <p:ext uri="{BB962C8B-B14F-4D97-AF65-F5344CB8AC3E}">
        <p14:creationId xmlns:p14="http://schemas.microsoft.com/office/powerpoint/2010/main" val="41127077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amp;AC-On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599"/>
            <a:ext cx="10972800" cy="5029200"/>
          </a:xfrm>
          <a:prstGeom prst="rect">
            <a:avLst/>
          </a:prstGeom>
        </p:spPr>
        <p:txBody>
          <a:bodyPr>
            <a:normAutofit/>
          </a:bodyPr>
          <a:lstStyle>
            <a:lvl1pPr marL="171450" indent="-171450">
              <a:defRPr sz="2800" b="1"/>
            </a:lvl1pPr>
            <a:lvl2pPr marL="461963" indent="-231775">
              <a:defRPr sz="2400" b="1"/>
            </a:lvl2pPr>
            <a:lvl3pPr marL="688975" indent="-171450">
              <a:defRPr sz="2000" b="1"/>
            </a:lvl3pPr>
            <a:lvl4pPr marL="965200" indent="-228600" defTabSz="968375">
              <a:defRPr sz="1800" b="1"/>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
        <p:nvSpPr>
          <p:cNvPr id="5" name="Title 4"/>
          <p:cNvSpPr>
            <a:spLocks noGrp="1"/>
          </p:cNvSpPr>
          <p:nvPr>
            <p:ph type="title"/>
          </p:nvPr>
        </p:nvSpPr>
        <p:spPr/>
        <p:txBody>
          <a:bodyPr/>
          <a:lstStyle>
            <a:lvl1pPr>
              <a:defRPr i="1">
                <a:solidFill>
                  <a:schemeClr val="tx1"/>
                </a:solidFill>
              </a:defRPr>
            </a:lvl1pPr>
          </a:lstStyle>
          <a:p>
            <a:r>
              <a:rPr lang="en-US" smtClean="0"/>
              <a:t>Click to edit Master title style</a:t>
            </a:r>
            <a:endParaRPr lang="en-US"/>
          </a:p>
        </p:txBody>
      </p:sp>
    </p:spTree>
    <p:extLst>
      <p:ext uri="{BB962C8B-B14F-4D97-AF65-F5344CB8AC3E}">
        <p14:creationId xmlns:p14="http://schemas.microsoft.com/office/powerpoint/2010/main" val="302900690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amp;AC-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371600"/>
            <a:ext cx="5384800" cy="5029200"/>
          </a:xfrm>
          <a:prstGeom prst="rect">
            <a:avLst/>
          </a:prstGeo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Content Placeholder 3"/>
          <p:cNvSpPr>
            <a:spLocks noGrp="1"/>
          </p:cNvSpPr>
          <p:nvPr>
            <p:ph sz="half" idx="2"/>
          </p:nvPr>
        </p:nvSpPr>
        <p:spPr>
          <a:xfrm>
            <a:off x="6197600" y="1371600"/>
            <a:ext cx="5384800" cy="5029200"/>
          </a:xfrm>
          <a:prstGeom prst="rect">
            <a:avLst/>
          </a:prstGeo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Title 6"/>
          <p:cNvSpPr>
            <a:spLocks noGrp="1"/>
          </p:cNvSpPr>
          <p:nvPr>
            <p:ph type="title"/>
          </p:nvPr>
        </p:nvSpPr>
        <p:spPr/>
        <p:txBody>
          <a:bodyPr/>
          <a:lstStyle>
            <a:lvl1pPr>
              <a:defRPr i="1">
                <a:solidFill>
                  <a:schemeClr val="tx1"/>
                </a:solidFill>
              </a:defRPr>
            </a:lvl1pPr>
          </a:lstStyle>
          <a:p>
            <a:r>
              <a:rPr lang="en-US" smtClean="0"/>
              <a:t>Click to edit Master title style</a:t>
            </a:r>
            <a:endParaRPr lang="en-US"/>
          </a:p>
        </p:txBody>
      </p:sp>
      <p:sp>
        <p:nvSpPr>
          <p:cNvPr id="9"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3343849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amp;AC-Title Only">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i="1">
                <a:solidFill>
                  <a:schemeClr val="tx1"/>
                </a:solidFill>
              </a:defRPr>
            </a:lvl1pPr>
          </a:lstStyle>
          <a:p>
            <a:r>
              <a:rPr lang="en-US" dirty="0" smtClean="0"/>
              <a:t>Click to edit Master title style</a:t>
            </a:r>
            <a:endParaRPr lang="en-US" dirty="0"/>
          </a:p>
        </p:txBody>
      </p:sp>
      <p:sp>
        <p:nvSpPr>
          <p:cNvPr id="8"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3995631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Q-Title Slide">
    <p:spTree>
      <p:nvGrpSpPr>
        <p:cNvPr id="1" name=""/>
        <p:cNvGrpSpPr/>
        <p:nvPr/>
      </p:nvGrpSpPr>
      <p:grpSpPr>
        <a:xfrm>
          <a:off x="0" y="0"/>
          <a:ext cx="0" cy="0"/>
          <a:chOff x="0" y="0"/>
          <a:chExt cx="0" cy="0"/>
        </a:xfrm>
      </p:grpSpPr>
      <p:sp>
        <p:nvSpPr>
          <p:cNvPr id="44034" name="Rectangle 2"/>
          <p:cNvSpPr>
            <a:spLocks noGrp="1" noChangeArrowheads="1"/>
          </p:cNvSpPr>
          <p:nvPr userDrawn="1">
            <p:ph type="ctrTitle"/>
          </p:nvPr>
        </p:nvSpPr>
        <p:spPr>
          <a:xfrm>
            <a:off x="5283200" y="1447800"/>
            <a:ext cx="6299200" cy="2286000"/>
          </a:xfrm>
          <a:prstGeom prst="rect">
            <a:avLst/>
          </a:prstGeom>
        </p:spPr>
        <p:txBody>
          <a:bodyPr anchor="ctr">
            <a:normAutofit/>
          </a:bodyPr>
          <a:lstStyle>
            <a:lvl1pPr>
              <a:defRPr sz="4800" i="1">
                <a:solidFill>
                  <a:schemeClr val="tx1"/>
                </a:solidFill>
              </a:defRPr>
            </a:lvl1pPr>
          </a:lstStyle>
          <a:p>
            <a:r>
              <a:rPr lang="en-US" dirty="0" smtClean="0"/>
              <a:t>Click to edit Master title style</a:t>
            </a:r>
            <a:endParaRPr lang="en-US" dirty="0"/>
          </a:p>
        </p:txBody>
      </p:sp>
      <p:sp>
        <p:nvSpPr>
          <p:cNvPr id="44035" name="Rectangle 3"/>
          <p:cNvSpPr>
            <a:spLocks noGrp="1" noChangeArrowheads="1"/>
          </p:cNvSpPr>
          <p:nvPr userDrawn="1">
            <p:ph type="subTitle" idx="1"/>
          </p:nvPr>
        </p:nvSpPr>
        <p:spPr>
          <a:xfrm>
            <a:off x="5486400" y="4267200"/>
            <a:ext cx="6096000" cy="1752600"/>
          </a:xfrm>
          <a:prstGeom prst="rect">
            <a:avLst/>
          </a:prstGeom>
        </p:spPr>
        <p:txBody>
          <a:bodyPr anchor="ctr" anchorCtr="0">
            <a:normAutofit/>
          </a:bodyPr>
          <a:lstStyle>
            <a:lvl1pPr marL="0" indent="0" algn="ctr">
              <a:buFontTx/>
              <a:buNone/>
              <a:defRPr sz="2400"/>
            </a:lvl1pPr>
          </a:lstStyle>
          <a:p>
            <a:r>
              <a:rPr lang="en-US" dirty="0" smtClean="0"/>
              <a:t>Click to edit Master subtitle style</a:t>
            </a:r>
            <a:endParaRPr lang="en-US" dirty="0"/>
          </a:p>
        </p:txBody>
      </p:sp>
      <p:sp>
        <p:nvSpPr>
          <p:cNvPr id="15" name="Text Box 27"/>
          <p:cNvSpPr txBox="1">
            <a:spLocks noChangeArrowheads="1"/>
          </p:cNvSpPr>
          <p:nvPr userDrawn="1"/>
        </p:nvSpPr>
        <p:spPr bwMode="auto">
          <a:xfrm>
            <a:off x="0" y="426149"/>
            <a:ext cx="12192000" cy="707886"/>
          </a:xfrm>
          <a:prstGeom prst="rect">
            <a:avLst/>
          </a:prstGeom>
          <a:noFill/>
          <a:ln w="9525">
            <a:noFill/>
            <a:miter lim="800000"/>
            <a:headEnd/>
            <a:tailEnd/>
          </a:ln>
          <a:effectLst/>
        </p:spPr>
        <p:txBody>
          <a:bodyPr wrap="square" anchor="b">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1" u="none" strike="noStrike" kern="1200" cap="none" spc="0" normalizeH="0" baseline="0" noProof="0" dirty="0" smtClean="0">
                <a:ln>
                  <a:noFill/>
                </a:ln>
                <a:solidFill>
                  <a:srgbClr val="000000"/>
                </a:solidFill>
                <a:effectLst/>
                <a:uLnTx/>
                <a:uFillTx/>
                <a:latin typeface="Arial" charset="0"/>
                <a:ea typeface="+mn-ea"/>
                <a:cs typeface="+mn-cs"/>
              </a:rPr>
              <a:t>Combined Headquarters</a:t>
            </a:r>
            <a:endParaRPr kumimoji="0" lang="en-US" sz="4000" b="1" i="1" u="none" strike="noStrike" kern="1200" cap="none" spc="0" normalizeH="0" baseline="0" noProof="0" dirty="0">
              <a:ln>
                <a:noFill/>
              </a:ln>
              <a:solidFill>
                <a:srgbClr val="000000"/>
              </a:solidFill>
              <a:effectLst/>
              <a:uLnTx/>
              <a:uFillTx/>
              <a:latin typeface="Arial" charset="0"/>
              <a:ea typeface="+mn-ea"/>
              <a:cs typeface="+mn-cs"/>
            </a:endParaRPr>
          </a:p>
        </p:txBody>
      </p:sp>
      <p:sp>
        <p:nvSpPr>
          <p:cNvPr id="13" name="Line 18"/>
          <p:cNvSpPr>
            <a:spLocks noChangeShapeType="1"/>
          </p:cNvSpPr>
          <p:nvPr userDrawn="1"/>
        </p:nvSpPr>
        <p:spPr bwMode="auto">
          <a:xfrm>
            <a:off x="609600" y="1143000"/>
            <a:ext cx="10972800" cy="0"/>
          </a:xfrm>
          <a:prstGeom prst="line">
            <a:avLst/>
          </a:prstGeom>
          <a:noFill/>
          <a:ln w="76200">
            <a:solidFill>
              <a:schemeClr val="accent2"/>
            </a:solidFill>
            <a:round/>
            <a:headEnd/>
            <a:tailE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987" y="2133600"/>
            <a:ext cx="3553126" cy="2286000"/>
          </a:xfrm>
          <a:prstGeom prst="rect">
            <a:avLst/>
          </a:prstGeom>
        </p:spPr>
      </p:pic>
    </p:spTree>
    <p:extLst>
      <p:ext uri="{BB962C8B-B14F-4D97-AF65-F5344CB8AC3E}">
        <p14:creationId xmlns:p14="http://schemas.microsoft.com/office/powerpoint/2010/main" val="28746003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Q-Section Break">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3860800" y="2971800"/>
            <a:ext cx="7424819" cy="2743200"/>
          </a:xfrm>
          <a:prstGeom prst="rect">
            <a:avLst/>
          </a:prstGeom>
        </p:spPr>
        <p:txBody>
          <a:bodyPr anchor="ctr" anchorCtr="0">
            <a:normAutofit/>
          </a:bodyPr>
          <a:lstStyle>
            <a:lvl1pPr algn="ctr">
              <a:defRPr sz="4800" i="1">
                <a:solidFill>
                  <a:schemeClr val="tx1"/>
                </a:solidFill>
              </a:defRPr>
            </a:lvl1pPr>
          </a:lstStyle>
          <a:p>
            <a:r>
              <a:rPr lang="en-US" dirty="0" smtClean="0"/>
              <a:t>Click to edit Master title style</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3142" y="392687"/>
            <a:ext cx="3179648" cy="2045713"/>
          </a:xfrm>
          <a:prstGeom prst="rect">
            <a:avLst/>
          </a:prstGeom>
        </p:spPr>
      </p:pic>
    </p:spTree>
    <p:extLst>
      <p:ext uri="{BB962C8B-B14F-4D97-AF65-F5344CB8AC3E}">
        <p14:creationId xmlns:p14="http://schemas.microsoft.com/office/powerpoint/2010/main" val="3515289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Q-On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599"/>
            <a:ext cx="10972800" cy="5029200"/>
          </a:xfrm>
          <a:prstGeom prst="rect">
            <a:avLst/>
          </a:prstGeom>
        </p:spPr>
        <p:txBody>
          <a:bodyPr>
            <a:normAutofit/>
          </a:bodyPr>
          <a:lstStyle>
            <a:lvl1pPr marL="171450" indent="-171450">
              <a:defRPr sz="2800" b="1"/>
            </a:lvl1pPr>
            <a:lvl2pPr marL="461963" indent="-231775">
              <a:defRPr sz="2400" b="1"/>
            </a:lvl2pPr>
            <a:lvl3pPr marL="688975" indent="-171450">
              <a:defRPr sz="2000" b="1"/>
            </a:lvl3pPr>
            <a:lvl4pPr marL="965200" indent="-228600" defTabSz="968375">
              <a:defRPr sz="1800" b="1"/>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
        <p:nvSpPr>
          <p:cNvPr id="5" name="Title 4"/>
          <p:cNvSpPr>
            <a:spLocks noGrp="1"/>
          </p:cNvSpPr>
          <p:nvPr>
            <p:ph type="title"/>
          </p:nvPr>
        </p:nvSpPr>
        <p:spPr/>
        <p:txBody>
          <a:bodyPr/>
          <a:lstStyle>
            <a:lvl1pPr>
              <a:defRPr i="1">
                <a:solidFill>
                  <a:schemeClr val="tx1"/>
                </a:solidFill>
              </a:defRPr>
            </a:lvl1pPr>
          </a:lstStyle>
          <a:p>
            <a:r>
              <a:rPr lang="en-US" smtClean="0"/>
              <a:t>Click to edit Master title style</a:t>
            </a:r>
            <a:endParaRPr lang="en-US"/>
          </a:p>
        </p:txBody>
      </p:sp>
    </p:spTree>
    <p:extLst>
      <p:ext uri="{BB962C8B-B14F-4D97-AF65-F5344CB8AC3E}">
        <p14:creationId xmlns:p14="http://schemas.microsoft.com/office/powerpoint/2010/main" val="138969476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Q-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371600"/>
            <a:ext cx="5384800" cy="5029200"/>
          </a:xfrm>
          <a:prstGeom prst="rect">
            <a:avLst/>
          </a:prstGeo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Content Placeholder 3"/>
          <p:cNvSpPr>
            <a:spLocks noGrp="1"/>
          </p:cNvSpPr>
          <p:nvPr>
            <p:ph sz="half" idx="2" hasCustomPrompt="1"/>
          </p:nvPr>
        </p:nvSpPr>
        <p:spPr>
          <a:xfrm>
            <a:off x="6197600" y="1371600"/>
            <a:ext cx="5384800" cy="5029200"/>
          </a:xfrm>
          <a:prstGeom prst="rect">
            <a:avLst/>
          </a:prstGeom>
        </p:spPr>
        <p:txBody>
          <a:bodyPr>
            <a:normAutofit/>
          </a:bodyPr>
          <a:lstStyle>
            <a:lvl1pPr marL="176213" indent="-176213">
              <a:defRPr lang="en-US" sz="2800" b="1" dirty="0" smtClean="0">
                <a:solidFill>
                  <a:schemeClr val="tx1"/>
                </a:solidFill>
                <a:latin typeface="+mn-lt"/>
                <a:ea typeface="+mn-ea"/>
                <a:cs typeface="+mn-cs"/>
              </a:defRPr>
            </a:lvl1pPr>
            <a:lvl2pPr marL="573087" indent="-342900">
              <a:defRPr lang="en-US" sz="2400" b="1" dirty="0" smtClean="0">
                <a:solidFill>
                  <a:schemeClr val="tx1"/>
                </a:solidFill>
                <a:latin typeface="+mn-lt"/>
              </a:defRPr>
            </a:lvl2pPr>
            <a:lvl3pPr marL="685800" indent="-176213">
              <a:defRPr lang="en-US" sz="2000" b="1" dirty="0" smtClean="0">
                <a:solidFill>
                  <a:schemeClr val="tx1"/>
                </a:solidFill>
                <a:latin typeface="+mn-lt"/>
              </a:defRPr>
            </a:lvl3pPr>
            <a:lvl4pPr marL="976313" indent="-228600">
              <a:defRPr lang="en-US" sz="1800" b="1" dirty="0" smtClean="0">
                <a:solidFill>
                  <a:schemeClr val="tx1"/>
                </a:solidFill>
                <a:latin typeface="+mn-lt"/>
              </a:defRPr>
            </a:lvl4pPr>
            <a:lvl5pPr>
              <a:defRPr sz="1800"/>
            </a:lvl5pPr>
            <a:lvl6pPr>
              <a:defRPr sz="1800"/>
            </a:lvl6pPr>
            <a:lvl7pPr>
              <a:defRPr sz="1800"/>
            </a:lvl7pPr>
            <a:lvl8pPr>
              <a:defRPr sz="1800"/>
            </a:lvl8pPr>
            <a:lvl9pPr>
              <a:defRPr sz="1800"/>
            </a:lvl9pPr>
          </a:lstStyle>
          <a:p>
            <a:pPr marL="176213" lvl="0" indent="-176213" algn="l" rtl="0" eaLnBrk="1" fontAlgn="base" hangingPunct="1">
              <a:spcBef>
                <a:spcPct val="20000"/>
              </a:spcBef>
              <a:spcAft>
                <a:spcPct val="0"/>
              </a:spcAft>
              <a:buChar char="•"/>
            </a:pPr>
            <a:r>
              <a:rPr lang="en-US" dirty="0" smtClean="0"/>
              <a:t>Click to edit Master text styles</a:t>
            </a:r>
          </a:p>
          <a:p>
            <a:pPr marL="457200" lvl="1" indent="-227013" algn="l" rtl="0" eaLnBrk="1" fontAlgn="base" hangingPunct="1">
              <a:spcBef>
                <a:spcPct val="20000"/>
              </a:spcBef>
              <a:spcAft>
                <a:spcPct val="0"/>
              </a:spcAft>
              <a:buChar char="–"/>
            </a:pPr>
            <a:r>
              <a:rPr lang="en-US" dirty="0" smtClean="0"/>
              <a:t>Second level</a:t>
            </a:r>
          </a:p>
          <a:p>
            <a:pPr marL="685800" lvl="2" indent="-176213" algn="l" rtl="0" eaLnBrk="1" fontAlgn="base" hangingPunct="1">
              <a:spcBef>
                <a:spcPct val="20000"/>
              </a:spcBef>
              <a:spcAft>
                <a:spcPct val="0"/>
              </a:spcAft>
              <a:buChar char="•"/>
            </a:pPr>
            <a:r>
              <a:rPr lang="en-US" dirty="0" smtClean="0"/>
              <a:t>Third level</a:t>
            </a:r>
          </a:p>
          <a:p>
            <a:pPr marL="976313" lvl="3" indent="-228600" algn="l" rtl="0" eaLnBrk="1" fontAlgn="base" hangingPunct="1">
              <a:spcBef>
                <a:spcPct val="20000"/>
              </a:spcBef>
              <a:spcAft>
                <a:spcPct val="0"/>
              </a:spcAft>
              <a:buChar char="–"/>
            </a:pPr>
            <a:r>
              <a:rPr lang="en-US" dirty="0" smtClean="0"/>
              <a:t>Fourth level</a:t>
            </a:r>
          </a:p>
        </p:txBody>
      </p:sp>
      <p:sp>
        <p:nvSpPr>
          <p:cNvPr id="7" name="Title 6"/>
          <p:cNvSpPr>
            <a:spLocks noGrp="1"/>
          </p:cNvSpPr>
          <p:nvPr>
            <p:ph type="title"/>
          </p:nvPr>
        </p:nvSpPr>
        <p:spPr/>
        <p:txBody>
          <a:bodyPr/>
          <a:lstStyle>
            <a:lvl1pPr>
              <a:defRPr i="1">
                <a:solidFill>
                  <a:schemeClr val="tx1"/>
                </a:solidFill>
              </a:defRPr>
            </a:lvl1pPr>
          </a:lstStyle>
          <a:p>
            <a:r>
              <a:rPr lang="en-US" dirty="0" smtClean="0"/>
              <a:t>Click to edit Master title style</a:t>
            </a:r>
            <a:endParaRPr lang="en-US" dirty="0"/>
          </a:p>
        </p:txBody>
      </p:sp>
      <p:sp>
        <p:nvSpPr>
          <p:cNvPr id="9"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351767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Q-Title Only">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i="1">
                <a:solidFill>
                  <a:schemeClr val="tx1"/>
                </a:solidFill>
              </a:defRPr>
            </a:lvl1pPr>
          </a:lstStyle>
          <a:p>
            <a:r>
              <a:rPr lang="en-US" dirty="0" smtClean="0"/>
              <a:t>Click to edit Master title style</a:t>
            </a:r>
            <a:endParaRPr lang="en-US" dirty="0"/>
          </a:p>
        </p:txBody>
      </p:sp>
      <p:sp>
        <p:nvSpPr>
          <p:cNvPr id="8" name="Slide Number Placeholder 6"/>
          <p:cNvSpPr>
            <a:spLocks noGrp="1" noChangeArrowheads="1"/>
          </p:cNvSpPr>
          <p:nvPr>
            <p:ph type="sldNum" sz="quarter" idx="4"/>
          </p:nvPr>
        </p:nvSpPr>
        <p:spPr bwMode="auto">
          <a:xfrm>
            <a:off x="11582400" y="6629398"/>
            <a:ext cx="609600" cy="22860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000" b="1"/>
            </a:lvl1pPr>
          </a:lstStyle>
          <a:p>
            <a:pPr>
              <a:defRPr/>
            </a:pPr>
            <a:fld id="{FA8369AD-8B48-42C4-A0ED-1FCB9A21F823}"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6926024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NCLAS">
    <p:bg>
      <p:bgPr>
        <a:solidFill>
          <a:srgbClr val="00692D"/>
        </a:solidFill>
        <a:effectLst/>
      </p:bgPr>
    </p:bg>
    <p:spTree>
      <p:nvGrpSpPr>
        <p:cNvPr id="1" name=""/>
        <p:cNvGrpSpPr/>
        <p:nvPr/>
      </p:nvGrpSpPr>
      <p:grpSpPr>
        <a:xfrm>
          <a:off x="0" y="0"/>
          <a:ext cx="0" cy="0"/>
          <a:chOff x="0" y="0"/>
          <a:chExt cx="0" cy="0"/>
        </a:xfrm>
      </p:grpSpPr>
      <p:sp>
        <p:nvSpPr>
          <p:cNvPr id="3" name="Rectangle 2"/>
          <p:cNvSpPr/>
          <p:nvPr userDrawn="1"/>
        </p:nvSpPr>
        <p:spPr>
          <a:xfrm>
            <a:off x="1219200" y="914400"/>
            <a:ext cx="9753600" cy="5029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lang="en-US" sz="4500" dirty="0" smtClean="0">
              <a:solidFill>
                <a:srgbClr val="00692D"/>
              </a:solidFill>
              <a:latin typeface="Arial Black" panose="020B0A04020102020204" pitchFamily="34" charset="0"/>
            </a:endParaRPr>
          </a:p>
        </p:txBody>
      </p:sp>
      <p:sp>
        <p:nvSpPr>
          <p:cNvPr id="4" name="TextBox 7"/>
          <p:cNvSpPr txBox="1">
            <a:spLocks noChangeAspect="1"/>
          </p:cNvSpPr>
          <p:nvPr userDrawn="1"/>
        </p:nvSpPr>
        <p:spPr>
          <a:xfrm>
            <a:off x="1422400" y="5165887"/>
            <a:ext cx="9347200" cy="707886"/>
          </a:xfrm>
          <a:prstGeom prst="rect">
            <a:avLst/>
          </a:prstGeom>
          <a:noFill/>
        </p:spPr>
        <p:txBody>
          <a:bodyPr wrap="square" rtlCol="0" anchor="b">
            <a:spAutoFit/>
          </a:bodyPr>
          <a:lstStyle>
            <a:defPPr>
              <a:defRPr lang="en-US"/>
            </a:defPPr>
            <a:lvl1pPr marL="0" algn="l" defTabSz="1018809" rtl="0" eaLnBrk="1" latinLnBrk="0" hangingPunct="1">
              <a:defRPr sz="2006" kern="1200">
                <a:solidFill>
                  <a:schemeClr val="tx1"/>
                </a:solidFill>
                <a:latin typeface="+mn-lt"/>
                <a:ea typeface="+mn-ea"/>
                <a:cs typeface="+mn-cs"/>
              </a:defRPr>
            </a:lvl1pPr>
            <a:lvl2pPr marL="509405" algn="l" defTabSz="1018809" rtl="0" eaLnBrk="1" latinLnBrk="0" hangingPunct="1">
              <a:defRPr sz="2006" kern="1200">
                <a:solidFill>
                  <a:schemeClr val="tx1"/>
                </a:solidFill>
                <a:latin typeface="+mn-lt"/>
                <a:ea typeface="+mn-ea"/>
                <a:cs typeface="+mn-cs"/>
              </a:defRPr>
            </a:lvl2pPr>
            <a:lvl3pPr marL="1018809" algn="l" defTabSz="1018809" rtl="0" eaLnBrk="1" latinLnBrk="0" hangingPunct="1">
              <a:defRPr sz="2006" kern="1200">
                <a:solidFill>
                  <a:schemeClr val="tx1"/>
                </a:solidFill>
                <a:latin typeface="+mn-lt"/>
                <a:ea typeface="+mn-ea"/>
                <a:cs typeface="+mn-cs"/>
              </a:defRPr>
            </a:lvl3pPr>
            <a:lvl4pPr marL="1528214" algn="l" defTabSz="1018809" rtl="0" eaLnBrk="1" latinLnBrk="0" hangingPunct="1">
              <a:defRPr sz="2006" kern="1200">
                <a:solidFill>
                  <a:schemeClr val="tx1"/>
                </a:solidFill>
                <a:latin typeface="+mn-lt"/>
                <a:ea typeface="+mn-ea"/>
                <a:cs typeface="+mn-cs"/>
              </a:defRPr>
            </a:lvl4pPr>
            <a:lvl5pPr marL="2037618" algn="l" defTabSz="1018809" rtl="0" eaLnBrk="1" latinLnBrk="0" hangingPunct="1">
              <a:defRPr sz="2006" kern="1200">
                <a:solidFill>
                  <a:schemeClr val="tx1"/>
                </a:solidFill>
                <a:latin typeface="+mn-lt"/>
                <a:ea typeface="+mn-ea"/>
                <a:cs typeface="+mn-cs"/>
              </a:defRPr>
            </a:lvl5pPr>
            <a:lvl6pPr marL="2547024" algn="l" defTabSz="1018809" rtl="0" eaLnBrk="1" latinLnBrk="0" hangingPunct="1">
              <a:defRPr sz="2006" kern="1200">
                <a:solidFill>
                  <a:schemeClr val="tx1"/>
                </a:solidFill>
                <a:latin typeface="+mn-lt"/>
                <a:ea typeface="+mn-ea"/>
                <a:cs typeface="+mn-cs"/>
              </a:defRPr>
            </a:lvl6pPr>
            <a:lvl7pPr marL="3056428" algn="l" defTabSz="1018809" rtl="0" eaLnBrk="1" latinLnBrk="0" hangingPunct="1">
              <a:defRPr sz="2006" kern="1200">
                <a:solidFill>
                  <a:schemeClr val="tx1"/>
                </a:solidFill>
                <a:latin typeface="+mn-lt"/>
                <a:ea typeface="+mn-ea"/>
                <a:cs typeface="+mn-cs"/>
              </a:defRPr>
            </a:lvl7pPr>
            <a:lvl8pPr marL="3565833" algn="l" defTabSz="1018809" rtl="0" eaLnBrk="1" latinLnBrk="0" hangingPunct="1">
              <a:defRPr sz="2006" kern="1200">
                <a:solidFill>
                  <a:schemeClr val="tx1"/>
                </a:solidFill>
                <a:latin typeface="+mn-lt"/>
                <a:ea typeface="+mn-ea"/>
                <a:cs typeface="+mn-cs"/>
              </a:defRPr>
            </a:lvl8pPr>
            <a:lvl9pPr marL="4075237" algn="l" defTabSz="1018809" rtl="0" eaLnBrk="1" latinLnBrk="0" hangingPunct="1">
              <a:defRPr sz="2006"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smtClean="0">
                <a:ln>
                  <a:noFill/>
                </a:ln>
                <a:solidFill>
                  <a:srgbClr val="00682F"/>
                </a:solidFill>
                <a:effectLst/>
                <a:uLnTx/>
                <a:uFillTx/>
                <a:latin typeface="Arial Black" panose="020B0A04020102020204" pitchFamily="34" charset="0"/>
                <a:ea typeface="+mn-ea"/>
                <a:cs typeface="Arial" panose="020B0604020202020204" pitchFamily="34" charset="0"/>
              </a:rPr>
              <a:t>UNCLASSIFIED</a:t>
            </a:r>
          </a:p>
        </p:txBody>
      </p:sp>
      <p:sp>
        <p:nvSpPr>
          <p:cNvPr id="5" name="TextBox 9"/>
          <p:cNvSpPr txBox="1">
            <a:spLocks noChangeAspect="1"/>
          </p:cNvSpPr>
          <p:nvPr userDrawn="1"/>
        </p:nvSpPr>
        <p:spPr>
          <a:xfrm>
            <a:off x="1422400" y="990600"/>
            <a:ext cx="9347200" cy="707886"/>
          </a:xfrm>
          <a:prstGeom prst="rect">
            <a:avLst/>
          </a:prstGeom>
          <a:noFill/>
        </p:spPr>
        <p:txBody>
          <a:bodyPr wrap="square" rtlCol="0">
            <a:spAutoFit/>
          </a:bodyPr>
          <a:lstStyle>
            <a:defPPr>
              <a:defRPr lang="en-US"/>
            </a:defPPr>
            <a:lvl1pPr marL="0" algn="l" defTabSz="1018809" rtl="0" eaLnBrk="1" latinLnBrk="0" hangingPunct="1">
              <a:defRPr sz="2006" kern="1200">
                <a:solidFill>
                  <a:schemeClr val="tx1"/>
                </a:solidFill>
                <a:latin typeface="+mn-lt"/>
                <a:ea typeface="+mn-ea"/>
                <a:cs typeface="+mn-cs"/>
              </a:defRPr>
            </a:lvl1pPr>
            <a:lvl2pPr marL="509405" algn="l" defTabSz="1018809" rtl="0" eaLnBrk="1" latinLnBrk="0" hangingPunct="1">
              <a:defRPr sz="2006" kern="1200">
                <a:solidFill>
                  <a:schemeClr val="tx1"/>
                </a:solidFill>
                <a:latin typeface="+mn-lt"/>
                <a:ea typeface="+mn-ea"/>
                <a:cs typeface="+mn-cs"/>
              </a:defRPr>
            </a:lvl2pPr>
            <a:lvl3pPr marL="1018809" algn="l" defTabSz="1018809" rtl="0" eaLnBrk="1" latinLnBrk="0" hangingPunct="1">
              <a:defRPr sz="2006" kern="1200">
                <a:solidFill>
                  <a:schemeClr val="tx1"/>
                </a:solidFill>
                <a:latin typeface="+mn-lt"/>
                <a:ea typeface="+mn-ea"/>
                <a:cs typeface="+mn-cs"/>
              </a:defRPr>
            </a:lvl3pPr>
            <a:lvl4pPr marL="1528214" algn="l" defTabSz="1018809" rtl="0" eaLnBrk="1" latinLnBrk="0" hangingPunct="1">
              <a:defRPr sz="2006" kern="1200">
                <a:solidFill>
                  <a:schemeClr val="tx1"/>
                </a:solidFill>
                <a:latin typeface="+mn-lt"/>
                <a:ea typeface="+mn-ea"/>
                <a:cs typeface="+mn-cs"/>
              </a:defRPr>
            </a:lvl4pPr>
            <a:lvl5pPr marL="2037618" algn="l" defTabSz="1018809" rtl="0" eaLnBrk="1" latinLnBrk="0" hangingPunct="1">
              <a:defRPr sz="2006" kern="1200">
                <a:solidFill>
                  <a:schemeClr val="tx1"/>
                </a:solidFill>
                <a:latin typeface="+mn-lt"/>
                <a:ea typeface="+mn-ea"/>
                <a:cs typeface="+mn-cs"/>
              </a:defRPr>
            </a:lvl5pPr>
            <a:lvl6pPr marL="2547024" algn="l" defTabSz="1018809" rtl="0" eaLnBrk="1" latinLnBrk="0" hangingPunct="1">
              <a:defRPr sz="2006" kern="1200">
                <a:solidFill>
                  <a:schemeClr val="tx1"/>
                </a:solidFill>
                <a:latin typeface="+mn-lt"/>
                <a:ea typeface="+mn-ea"/>
                <a:cs typeface="+mn-cs"/>
              </a:defRPr>
            </a:lvl6pPr>
            <a:lvl7pPr marL="3056428" algn="l" defTabSz="1018809" rtl="0" eaLnBrk="1" latinLnBrk="0" hangingPunct="1">
              <a:defRPr sz="2006" kern="1200">
                <a:solidFill>
                  <a:schemeClr val="tx1"/>
                </a:solidFill>
                <a:latin typeface="+mn-lt"/>
                <a:ea typeface="+mn-ea"/>
                <a:cs typeface="+mn-cs"/>
              </a:defRPr>
            </a:lvl7pPr>
            <a:lvl8pPr marL="3565833" algn="l" defTabSz="1018809" rtl="0" eaLnBrk="1" latinLnBrk="0" hangingPunct="1">
              <a:defRPr sz="2006" kern="1200">
                <a:solidFill>
                  <a:schemeClr val="tx1"/>
                </a:solidFill>
                <a:latin typeface="+mn-lt"/>
                <a:ea typeface="+mn-ea"/>
                <a:cs typeface="+mn-cs"/>
              </a:defRPr>
            </a:lvl8pPr>
            <a:lvl9pPr marL="4075237" algn="l" defTabSz="1018809" rtl="0" eaLnBrk="1" latinLnBrk="0" hangingPunct="1">
              <a:defRPr sz="2006" kern="1200">
                <a:solidFill>
                  <a:schemeClr val="tx1"/>
                </a:solidFill>
                <a:latin typeface="+mn-lt"/>
                <a:ea typeface="+mn-ea"/>
                <a:cs typeface="+mn-cs"/>
              </a:defRPr>
            </a:lvl9pPr>
          </a:lstStyle>
          <a:p>
            <a:pPr algn="ctr"/>
            <a:r>
              <a:rPr lang="en-US" sz="4000" b="1" dirty="0" smtClean="0">
                <a:solidFill>
                  <a:srgbClr val="00682F"/>
                </a:solidFill>
                <a:latin typeface="Arial Black" panose="020B0A04020102020204" pitchFamily="34" charset="0"/>
                <a:cs typeface="Arial" panose="020B0604020202020204" pitchFamily="34" charset="0"/>
              </a:rPr>
              <a:t>UNCLASSIFIED</a:t>
            </a:r>
            <a:endParaRPr lang="en-US" sz="4000" b="1" dirty="0">
              <a:solidFill>
                <a:srgbClr val="00682F"/>
              </a:solidFill>
              <a:latin typeface="Arial Black" panose="020B0A04020102020204" pitchFamily="34" charset="0"/>
              <a:cs typeface="Arial" panose="020B0604020202020204" pitchFamily="34" charset="0"/>
            </a:endParaRPr>
          </a:p>
        </p:txBody>
      </p:sp>
      <p:sp>
        <p:nvSpPr>
          <p:cNvPr id="6" name="Title 7"/>
          <p:cNvSpPr>
            <a:spLocks noGrp="1"/>
          </p:cNvSpPr>
          <p:nvPr>
            <p:ph type="title" hasCustomPrompt="1"/>
          </p:nvPr>
        </p:nvSpPr>
        <p:spPr>
          <a:xfrm>
            <a:off x="1219200" y="3429001"/>
            <a:ext cx="9753600" cy="1237327"/>
          </a:xfrm>
          <a:prstGeom prst="rect">
            <a:avLst/>
          </a:prstGeom>
        </p:spPr>
        <p:txBody>
          <a:bodyPr anchor="ctr">
            <a:normAutofit/>
          </a:bodyPr>
          <a:lstStyle>
            <a:lvl1pPr algn="ctr">
              <a:defRPr sz="3600" b="1" baseline="0">
                <a:latin typeface="Arial" panose="020B0604020202020204" pitchFamily="34" charset="0"/>
                <a:cs typeface="Arial" panose="020B0604020202020204" pitchFamily="34" charset="0"/>
              </a:defRPr>
            </a:lvl1pPr>
          </a:lstStyle>
          <a:p>
            <a:r>
              <a:rPr lang="en-US" dirty="0" smtClean="0"/>
              <a:t>Insert Unclassified</a:t>
            </a:r>
            <a:br>
              <a:rPr lang="en-US" dirty="0" smtClean="0"/>
            </a:br>
            <a:r>
              <a:rPr lang="en-US" dirty="0" smtClean="0"/>
              <a:t>Briefing Title</a:t>
            </a:r>
            <a:endParaRPr lang="en-US" dirty="0"/>
          </a:p>
        </p:txBody>
      </p:sp>
    </p:spTree>
    <p:extLst>
      <p:ext uri="{BB962C8B-B14F-4D97-AF65-F5344CB8AC3E}">
        <p14:creationId xmlns:p14="http://schemas.microsoft.com/office/powerpoint/2010/main" val="2684192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NCLAS//FOUO">
    <p:bg>
      <p:bgPr>
        <a:solidFill>
          <a:srgbClr val="00692D"/>
        </a:solidFill>
        <a:effectLst/>
      </p:bgPr>
    </p:bg>
    <p:spTree>
      <p:nvGrpSpPr>
        <p:cNvPr id="1" name=""/>
        <p:cNvGrpSpPr/>
        <p:nvPr/>
      </p:nvGrpSpPr>
      <p:grpSpPr>
        <a:xfrm>
          <a:off x="0" y="0"/>
          <a:ext cx="0" cy="0"/>
          <a:chOff x="0" y="0"/>
          <a:chExt cx="0" cy="0"/>
        </a:xfrm>
      </p:grpSpPr>
      <p:sp>
        <p:nvSpPr>
          <p:cNvPr id="3" name="Rectangle 2"/>
          <p:cNvSpPr/>
          <p:nvPr userDrawn="1"/>
        </p:nvSpPr>
        <p:spPr>
          <a:xfrm>
            <a:off x="1219200" y="914400"/>
            <a:ext cx="9753600" cy="5029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lang="en-US" sz="4500" dirty="0" smtClean="0">
              <a:solidFill>
                <a:srgbClr val="00692D"/>
              </a:solidFill>
              <a:latin typeface="Arial Black" panose="020B0A04020102020204" pitchFamily="34" charset="0"/>
            </a:endParaRPr>
          </a:p>
        </p:txBody>
      </p:sp>
      <p:sp>
        <p:nvSpPr>
          <p:cNvPr id="4" name="TextBox 7"/>
          <p:cNvSpPr txBox="1">
            <a:spLocks noChangeAspect="1"/>
          </p:cNvSpPr>
          <p:nvPr userDrawn="1"/>
        </p:nvSpPr>
        <p:spPr>
          <a:xfrm>
            <a:off x="1422400" y="4658057"/>
            <a:ext cx="9347200" cy="1215717"/>
          </a:xfrm>
          <a:prstGeom prst="rect">
            <a:avLst/>
          </a:prstGeom>
          <a:noFill/>
        </p:spPr>
        <p:txBody>
          <a:bodyPr wrap="square" rtlCol="0" anchor="b">
            <a:spAutoFit/>
          </a:bodyPr>
          <a:lstStyle>
            <a:defPPr>
              <a:defRPr lang="en-US"/>
            </a:defPPr>
            <a:lvl1pPr marL="0" algn="l" defTabSz="1018809" rtl="0" eaLnBrk="1" latinLnBrk="0" hangingPunct="1">
              <a:defRPr sz="2006" kern="1200">
                <a:solidFill>
                  <a:schemeClr val="tx1"/>
                </a:solidFill>
                <a:latin typeface="+mn-lt"/>
                <a:ea typeface="+mn-ea"/>
                <a:cs typeface="+mn-cs"/>
              </a:defRPr>
            </a:lvl1pPr>
            <a:lvl2pPr marL="509405" algn="l" defTabSz="1018809" rtl="0" eaLnBrk="1" latinLnBrk="0" hangingPunct="1">
              <a:defRPr sz="2006" kern="1200">
                <a:solidFill>
                  <a:schemeClr val="tx1"/>
                </a:solidFill>
                <a:latin typeface="+mn-lt"/>
                <a:ea typeface="+mn-ea"/>
                <a:cs typeface="+mn-cs"/>
              </a:defRPr>
            </a:lvl2pPr>
            <a:lvl3pPr marL="1018809" algn="l" defTabSz="1018809" rtl="0" eaLnBrk="1" latinLnBrk="0" hangingPunct="1">
              <a:defRPr sz="2006" kern="1200">
                <a:solidFill>
                  <a:schemeClr val="tx1"/>
                </a:solidFill>
                <a:latin typeface="+mn-lt"/>
                <a:ea typeface="+mn-ea"/>
                <a:cs typeface="+mn-cs"/>
              </a:defRPr>
            </a:lvl3pPr>
            <a:lvl4pPr marL="1528214" algn="l" defTabSz="1018809" rtl="0" eaLnBrk="1" latinLnBrk="0" hangingPunct="1">
              <a:defRPr sz="2006" kern="1200">
                <a:solidFill>
                  <a:schemeClr val="tx1"/>
                </a:solidFill>
                <a:latin typeface="+mn-lt"/>
                <a:ea typeface="+mn-ea"/>
                <a:cs typeface="+mn-cs"/>
              </a:defRPr>
            </a:lvl4pPr>
            <a:lvl5pPr marL="2037618" algn="l" defTabSz="1018809" rtl="0" eaLnBrk="1" latinLnBrk="0" hangingPunct="1">
              <a:defRPr sz="2006" kern="1200">
                <a:solidFill>
                  <a:schemeClr val="tx1"/>
                </a:solidFill>
                <a:latin typeface="+mn-lt"/>
                <a:ea typeface="+mn-ea"/>
                <a:cs typeface="+mn-cs"/>
              </a:defRPr>
            </a:lvl5pPr>
            <a:lvl6pPr marL="2547024" algn="l" defTabSz="1018809" rtl="0" eaLnBrk="1" latinLnBrk="0" hangingPunct="1">
              <a:defRPr sz="2006" kern="1200">
                <a:solidFill>
                  <a:schemeClr val="tx1"/>
                </a:solidFill>
                <a:latin typeface="+mn-lt"/>
                <a:ea typeface="+mn-ea"/>
                <a:cs typeface="+mn-cs"/>
              </a:defRPr>
            </a:lvl6pPr>
            <a:lvl7pPr marL="3056428" algn="l" defTabSz="1018809" rtl="0" eaLnBrk="1" latinLnBrk="0" hangingPunct="1">
              <a:defRPr sz="2006" kern="1200">
                <a:solidFill>
                  <a:schemeClr val="tx1"/>
                </a:solidFill>
                <a:latin typeface="+mn-lt"/>
                <a:ea typeface="+mn-ea"/>
                <a:cs typeface="+mn-cs"/>
              </a:defRPr>
            </a:lvl7pPr>
            <a:lvl8pPr marL="3565833" algn="l" defTabSz="1018809" rtl="0" eaLnBrk="1" latinLnBrk="0" hangingPunct="1">
              <a:defRPr sz="2006" kern="1200">
                <a:solidFill>
                  <a:schemeClr val="tx1"/>
                </a:solidFill>
                <a:latin typeface="+mn-lt"/>
                <a:ea typeface="+mn-ea"/>
                <a:cs typeface="+mn-cs"/>
              </a:defRPr>
            </a:lvl8pPr>
            <a:lvl9pPr marL="4075237" algn="l" defTabSz="1018809" rtl="0" eaLnBrk="1" latinLnBrk="0" hangingPunct="1">
              <a:defRPr sz="2006" kern="1200">
                <a:solidFill>
                  <a:schemeClr val="tx1"/>
                </a:solidFill>
                <a:latin typeface="+mn-lt"/>
                <a:ea typeface="+mn-ea"/>
                <a:cs typeface="+mn-cs"/>
              </a:defRPr>
            </a:lvl9pPr>
          </a:lstStyle>
          <a:p>
            <a:pPr lvl="0" algn="ctr"/>
            <a:r>
              <a:rPr lang="en-US" sz="900" b="1" dirty="0" smtClean="0">
                <a:solidFill>
                  <a:srgbClr val="00682F"/>
                </a:solidFill>
                <a:latin typeface="Arial" panose="020B0604020202020204" pitchFamily="34" charset="0"/>
                <a:cs typeface="Arial" panose="020B0604020202020204" pitchFamily="34" charset="0"/>
              </a:rPr>
              <a:t>(</a:t>
            </a:r>
            <a:r>
              <a:rPr lang="en-US" sz="900" b="1" dirty="0">
                <a:solidFill>
                  <a:srgbClr val="00682F"/>
                </a:solidFill>
                <a:latin typeface="Arial" panose="020B0604020202020204" pitchFamily="34" charset="0"/>
                <a:cs typeface="Arial" panose="020B0604020202020204" pitchFamily="34" charset="0"/>
              </a:rPr>
              <a:t>This cover sheet is </a:t>
            </a:r>
            <a:r>
              <a:rPr lang="en-US" sz="900" b="1" u="sng" dirty="0" smtClean="0">
                <a:solidFill>
                  <a:srgbClr val="00682F"/>
                </a:solidFill>
                <a:latin typeface="Arial" panose="020B0604020202020204" pitchFamily="34" charset="0"/>
                <a:cs typeface="Arial" panose="020B0604020202020204" pitchFamily="34" charset="0"/>
              </a:rPr>
              <a:t>not</a:t>
            </a:r>
            <a:r>
              <a:rPr lang="en-US" sz="900" b="1" dirty="0" smtClean="0">
                <a:solidFill>
                  <a:srgbClr val="00682F"/>
                </a:solidFill>
                <a:latin typeface="Arial" panose="020B0604020202020204" pitchFamily="34" charset="0"/>
                <a:cs typeface="Arial" panose="020B0604020202020204" pitchFamily="34" charset="0"/>
              </a:rPr>
              <a:t> For Official Use Only)</a:t>
            </a:r>
            <a:endParaRPr lang="en-US" sz="900" b="1" dirty="0">
              <a:solidFill>
                <a:srgbClr val="00682F"/>
              </a:solidFill>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smtClean="0">
                <a:ln>
                  <a:noFill/>
                </a:ln>
                <a:solidFill>
                  <a:srgbClr val="00682F"/>
                </a:solidFill>
                <a:effectLst/>
                <a:uLnTx/>
                <a:uFillTx/>
                <a:latin typeface="Arial Black" panose="020B0A04020102020204" pitchFamily="34" charset="0"/>
                <a:ea typeface="+mn-ea"/>
                <a:cs typeface="Arial" panose="020B0604020202020204" pitchFamily="34" charset="0"/>
              </a:rPr>
              <a:t>UNCLASSIFIED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00682F"/>
                </a:solidFill>
                <a:effectLst/>
                <a:uLnTx/>
                <a:uFillTx/>
                <a:latin typeface="Arial Black" panose="020B0A04020102020204" pitchFamily="34" charset="0"/>
                <a:ea typeface="+mn-ea"/>
                <a:cs typeface="Arial" panose="020B0604020202020204" pitchFamily="34" charset="0"/>
              </a:rPr>
              <a:t>For Official Use Only</a:t>
            </a:r>
            <a:endParaRPr lang="en-US" sz="2800" b="1" dirty="0">
              <a:solidFill>
                <a:srgbClr val="00682F"/>
              </a:solidFill>
              <a:latin typeface="Arial Black" panose="020B0A04020102020204" pitchFamily="34" charset="0"/>
              <a:cs typeface="Arial" panose="020B0604020202020204" pitchFamily="34" charset="0"/>
            </a:endParaRPr>
          </a:p>
        </p:txBody>
      </p:sp>
      <p:sp>
        <p:nvSpPr>
          <p:cNvPr id="5" name="TextBox 9"/>
          <p:cNvSpPr txBox="1">
            <a:spLocks noChangeAspect="1"/>
          </p:cNvSpPr>
          <p:nvPr userDrawn="1"/>
        </p:nvSpPr>
        <p:spPr>
          <a:xfrm>
            <a:off x="1422400" y="990600"/>
            <a:ext cx="9347200" cy="1769715"/>
          </a:xfrm>
          <a:prstGeom prst="rect">
            <a:avLst/>
          </a:prstGeom>
          <a:noFill/>
        </p:spPr>
        <p:txBody>
          <a:bodyPr wrap="square" rtlCol="0">
            <a:spAutoFit/>
          </a:bodyPr>
          <a:lstStyle>
            <a:defPPr>
              <a:defRPr lang="en-US"/>
            </a:defPPr>
            <a:lvl1pPr marL="0" algn="l" defTabSz="1018809" rtl="0" eaLnBrk="1" latinLnBrk="0" hangingPunct="1">
              <a:defRPr sz="2006" kern="1200">
                <a:solidFill>
                  <a:schemeClr val="tx1"/>
                </a:solidFill>
                <a:latin typeface="+mn-lt"/>
                <a:ea typeface="+mn-ea"/>
                <a:cs typeface="+mn-cs"/>
              </a:defRPr>
            </a:lvl1pPr>
            <a:lvl2pPr marL="509405" algn="l" defTabSz="1018809" rtl="0" eaLnBrk="1" latinLnBrk="0" hangingPunct="1">
              <a:defRPr sz="2006" kern="1200">
                <a:solidFill>
                  <a:schemeClr val="tx1"/>
                </a:solidFill>
                <a:latin typeface="+mn-lt"/>
                <a:ea typeface="+mn-ea"/>
                <a:cs typeface="+mn-cs"/>
              </a:defRPr>
            </a:lvl2pPr>
            <a:lvl3pPr marL="1018809" algn="l" defTabSz="1018809" rtl="0" eaLnBrk="1" latinLnBrk="0" hangingPunct="1">
              <a:defRPr sz="2006" kern="1200">
                <a:solidFill>
                  <a:schemeClr val="tx1"/>
                </a:solidFill>
                <a:latin typeface="+mn-lt"/>
                <a:ea typeface="+mn-ea"/>
                <a:cs typeface="+mn-cs"/>
              </a:defRPr>
            </a:lvl3pPr>
            <a:lvl4pPr marL="1528214" algn="l" defTabSz="1018809" rtl="0" eaLnBrk="1" latinLnBrk="0" hangingPunct="1">
              <a:defRPr sz="2006" kern="1200">
                <a:solidFill>
                  <a:schemeClr val="tx1"/>
                </a:solidFill>
                <a:latin typeface="+mn-lt"/>
                <a:ea typeface="+mn-ea"/>
                <a:cs typeface="+mn-cs"/>
              </a:defRPr>
            </a:lvl4pPr>
            <a:lvl5pPr marL="2037618" algn="l" defTabSz="1018809" rtl="0" eaLnBrk="1" latinLnBrk="0" hangingPunct="1">
              <a:defRPr sz="2006" kern="1200">
                <a:solidFill>
                  <a:schemeClr val="tx1"/>
                </a:solidFill>
                <a:latin typeface="+mn-lt"/>
                <a:ea typeface="+mn-ea"/>
                <a:cs typeface="+mn-cs"/>
              </a:defRPr>
            </a:lvl5pPr>
            <a:lvl6pPr marL="2547024" algn="l" defTabSz="1018809" rtl="0" eaLnBrk="1" latinLnBrk="0" hangingPunct="1">
              <a:defRPr sz="2006" kern="1200">
                <a:solidFill>
                  <a:schemeClr val="tx1"/>
                </a:solidFill>
                <a:latin typeface="+mn-lt"/>
                <a:ea typeface="+mn-ea"/>
                <a:cs typeface="+mn-cs"/>
              </a:defRPr>
            </a:lvl6pPr>
            <a:lvl7pPr marL="3056428" algn="l" defTabSz="1018809" rtl="0" eaLnBrk="1" latinLnBrk="0" hangingPunct="1">
              <a:defRPr sz="2006" kern="1200">
                <a:solidFill>
                  <a:schemeClr val="tx1"/>
                </a:solidFill>
                <a:latin typeface="+mn-lt"/>
                <a:ea typeface="+mn-ea"/>
                <a:cs typeface="+mn-cs"/>
              </a:defRPr>
            </a:lvl7pPr>
            <a:lvl8pPr marL="3565833" algn="l" defTabSz="1018809" rtl="0" eaLnBrk="1" latinLnBrk="0" hangingPunct="1">
              <a:defRPr sz="2006" kern="1200">
                <a:solidFill>
                  <a:schemeClr val="tx1"/>
                </a:solidFill>
                <a:latin typeface="+mn-lt"/>
                <a:ea typeface="+mn-ea"/>
                <a:cs typeface="+mn-cs"/>
              </a:defRPr>
            </a:lvl8pPr>
            <a:lvl9pPr marL="4075237" algn="l" defTabSz="1018809" rtl="0" eaLnBrk="1" latinLnBrk="0" hangingPunct="1">
              <a:defRPr sz="2006" kern="1200">
                <a:solidFill>
                  <a:schemeClr val="tx1"/>
                </a:solidFill>
                <a:latin typeface="+mn-lt"/>
                <a:ea typeface="+mn-ea"/>
                <a:cs typeface="+mn-cs"/>
              </a:defRPr>
            </a:lvl9pPr>
          </a:lstStyle>
          <a:p>
            <a:pPr algn="ctr"/>
            <a:r>
              <a:rPr lang="en-US" sz="4000" b="1" dirty="0">
                <a:solidFill>
                  <a:srgbClr val="00682F"/>
                </a:solidFill>
                <a:latin typeface="Arial Black" panose="020B0A04020102020204" pitchFamily="34" charset="0"/>
                <a:cs typeface="Arial" panose="020B0604020202020204" pitchFamily="34" charset="0"/>
              </a:rPr>
              <a:t>UNCLASSIFIED</a:t>
            </a:r>
          </a:p>
          <a:p>
            <a:pPr algn="ctr"/>
            <a:r>
              <a:rPr lang="en-US" sz="2400" b="1" dirty="0">
                <a:solidFill>
                  <a:srgbClr val="00682F"/>
                </a:solidFill>
                <a:latin typeface="Arial Black" panose="020B0A04020102020204" pitchFamily="34" charset="0"/>
                <a:cs typeface="Arial" panose="020B0604020202020204" pitchFamily="34" charset="0"/>
              </a:rPr>
              <a:t>For Official Use Only</a:t>
            </a:r>
          </a:p>
          <a:p>
            <a:pPr algn="ctr"/>
            <a:endParaRPr lang="en-US" sz="900" b="1" dirty="0">
              <a:solidFill>
                <a:srgbClr val="00682F"/>
              </a:solidFill>
              <a:latin typeface="Arial" panose="020B0604020202020204" pitchFamily="34" charset="0"/>
              <a:cs typeface="Arial" panose="020B0604020202020204" pitchFamily="34" charset="0"/>
            </a:endParaRPr>
          </a:p>
          <a:p>
            <a:pPr algn="just"/>
            <a:r>
              <a:rPr lang="en-US" sz="900" b="1" dirty="0">
                <a:solidFill>
                  <a:srgbClr val="00682F"/>
                </a:solidFill>
                <a:latin typeface="Arial" panose="020B0604020202020204" pitchFamily="34" charset="0"/>
                <a:cs typeface="Arial" panose="020B0604020202020204" pitchFamily="34" charset="0"/>
              </a:rPr>
              <a:t>FOR OFFICIAL USE ONLY (FOUO): This document may contain information subject to the Privacy Act of 1974, as amended and is For Official Use Only. The information must be protected IAW AFI 33-332 and DoD Regulation 5400.11. Any misuse or unauthorized disclosure may result in civil and/or criminal penalties. If you are not the intended recipient or believe that you have received this document in error, do not copy, disseminate or otherwise use the information and contact the sender and your Privacy Act officer immediately regarding the document.</a:t>
            </a:r>
            <a:endParaRPr lang="en-US" sz="900" b="1" dirty="0">
              <a:solidFill>
                <a:srgbClr val="00682F"/>
              </a:solidFill>
              <a:latin typeface="Arial Black" panose="020B0A04020102020204" pitchFamily="34" charset="0"/>
              <a:cs typeface="Arial" panose="020B0604020202020204" pitchFamily="34" charset="0"/>
            </a:endParaRPr>
          </a:p>
        </p:txBody>
      </p:sp>
      <p:sp>
        <p:nvSpPr>
          <p:cNvPr id="6" name="Title 7"/>
          <p:cNvSpPr>
            <a:spLocks noGrp="1"/>
          </p:cNvSpPr>
          <p:nvPr>
            <p:ph type="title" hasCustomPrompt="1"/>
          </p:nvPr>
        </p:nvSpPr>
        <p:spPr>
          <a:xfrm>
            <a:off x="1219200" y="3429001"/>
            <a:ext cx="9753600" cy="1237327"/>
          </a:xfrm>
          <a:prstGeom prst="rect">
            <a:avLst/>
          </a:prstGeom>
        </p:spPr>
        <p:txBody>
          <a:bodyPr anchor="ctr">
            <a:normAutofit/>
          </a:bodyPr>
          <a:lstStyle>
            <a:lvl1pPr algn="ctr">
              <a:defRPr sz="3600" b="1" baseline="0">
                <a:latin typeface="Arial" panose="020B0604020202020204" pitchFamily="34" charset="0"/>
                <a:cs typeface="Arial" panose="020B0604020202020204" pitchFamily="34" charset="0"/>
              </a:defRPr>
            </a:lvl1pPr>
          </a:lstStyle>
          <a:p>
            <a:r>
              <a:rPr lang="en-US" dirty="0" smtClean="0"/>
              <a:t>Insert Unclassified</a:t>
            </a:r>
            <a:br>
              <a:rPr lang="en-US" dirty="0" smtClean="0"/>
            </a:br>
            <a:r>
              <a:rPr lang="en-US" dirty="0" smtClean="0"/>
              <a:t>Briefing Title</a:t>
            </a:r>
            <a:endParaRPr lang="en-US" dirty="0"/>
          </a:p>
        </p:txBody>
      </p:sp>
    </p:spTree>
    <p:extLst>
      <p:ext uri="{BB962C8B-B14F-4D97-AF65-F5344CB8AC3E}">
        <p14:creationId xmlns:p14="http://schemas.microsoft.com/office/powerpoint/2010/main" val="38009284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ivacy Act">
    <p:bg>
      <p:bgPr>
        <a:solidFill>
          <a:srgbClr val="F8CC4C"/>
        </a:solidFill>
        <a:effectLst/>
      </p:bgPr>
    </p:bg>
    <p:spTree>
      <p:nvGrpSpPr>
        <p:cNvPr id="1" name=""/>
        <p:cNvGrpSpPr/>
        <p:nvPr/>
      </p:nvGrpSpPr>
      <p:grpSpPr>
        <a:xfrm>
          <a:off x="0" y="0"/>
          <a:ext cx="0" cy="0"/>
          <a:chOff x="0" y="0"/>
          <a:chExt cx="0" cy="0"/>
        </a:xfrm>
      </p:grpSpPr>
      <p:grpSp>
        <p:nvGrpSpPr>
          <p:cNvPr id="3" name="Group 2"/>
          <p:cNvGrpSpPr/>
          <p:nvPr userDrawn="1"/>
        </p:nvGrpSpPr>
        <p:grpSpPr>
          <a:xfrm rot="2700000">
            <a:off x="4100797" y="1203349"/>
            <a:ext cx="4114800" cy="4114800"/>
            <a:chOff x="73291" y="1878074"/>
            <a:chExt cx="4971245" cy="4997003"/>
          </a:xfrm>
        </p:grpSpPr>
        <p:sp>
          <p:nvSpPr>
            <p:cNvPr id="4" name="Rectangle 3"/>
            <p:cNvSpPr/>
            <p:nvPr/>
          </p:nvSpPr>
          <p:spPr>
            <a:xfrm>
              <a:off x="73291" y="1878074"/>
              <a:ext cx="4971245" cy="49970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Rectangle 4"/>
            <p:cNvSpPr/>
            <p:nvPr/>
          </p:nvSpPr>
          <p:spPr>
            <a:xfrm>
              <a:off x="928785" y="2767513"/>
              <a:ext cx="3314163" cy="3331335"/>
            </a:xfrm>
            <a:prstGeom prst="rect">
              <a:avLst/>
            </a:prstGeom>
            <a:solidFill>
              <a:srgbClr val="F8CC4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6" name="TextBox 5"/>
          <p:cNvSpPr txBox="1"/>
          <p:nvPr userDrawn="1"/>
        </p:nvSpPr>
        <p:spPr>
          <a:xfrm>
            <a:off x="451268" y="1"/>
            <a:ext cx="11289464" cy="800219"/>
          </a:xfrm>
          <a:prstGeom prst="rect">
            <a:avLst/>
          </a:prstGeom>
          <a:noFill/>
        </p:spPr>
        <p:txBody>
          <a:bodyPr wrap="square" rtlCol="0">
            <a:spAutoFit/>
          </a:bodyPr>
          <a:lstStyle/>
          <a:p>
            <a:pPr algn="ctr"/>
            <a:r>
              <a:rPr lang="en-US" sz="4600" b="1" dirty="0" smtClean="0">
                <a:ln w="12700">
                  <a:solidFill>
                    <a:schemeClr val="bg1"/>
                  </a:solidFill>
                </a:ln>
                <a:latin typeface="Arial" panose="020B0604020202020204" pitchFamily="34" charset="0"/>
                <a:cs typeface="Arial" panose="020B0604020202020204" pitchFamily="34" charset="0"/>
              </a:rPr>
              <a:t>Privacy Act Data Cover Sheet</a:t>
            </a:r>
            <a:endParaRPr lang="en-US" sz="4600" b="1" dirty="0">
              <a:ln w="12700">
                <a:solidFill>
                  <a:schemeClr val="bg1"/>
                </a:solidFill>
              </a:ln>
              <a:latin typeface="Arial" panose="020B0604020202020204" pitchFamily="34" charset="0"/>
              <a:cs typeface="Arial" panose="020B0604020202020204" pitchFamily="34" charset="0"/>
            </a:endParaRPr>
          </a:p>
        </p:txBody>
      </p:sp>
      <p:sp>
        <p:nvSpPr>
          <p:cNvPr id="7" name="TextBox 6"/>
          <p:cNvSpPr txBox="1"/>
          <p:nvPr userDrawn="1"/>
        </p:nvSpPr>
        <p:spPr>
          <a:xfrm>
            <a:off x="108756" y="8910039"/>
            <a:ext cx="10145688" cy="584775"/>
          </a:xfrm>
          <a:prstGeom prst="rect">
            <a:avLst/>
          </a:prstGeom>
          <a:noFill/>
        </p:spPr>
        <p:txBody>
          <a:bodyPr wrap="square" rtlCol="0">
            <a:spAutoFit/>
          </a:bodyPr>
          <a:lstStyle/>
          <a:p>
            <a:pPr algn="ctr"/>
            <a:r>
              <a:rPr lang="en-US" sz="3100" b="1" dirty="0" smtClean="0">
                <a:latin typeface="Arial Black" panose="020B0A04020102020204" pitchFamily="34" charset="0"/>
                <a:cs typeface="Arial" panose="020B0604020202020204" pitchFamily="34" charset="0"/>
              </a:rPr>
              <a:t>Privacy Act Data Cover Sheet</a:t>
            </a:r>
            <a:endParaRPr lang="en-US" sz="3100" b="1" dirty="0">
              <a:latin typeface="Arial Black" panose="020B0A04020102020204" pitchFamily="34" charset="0"/>
              <a:cs typeface="Arial" panose="020B0604020202020204" pitchFamily="34" charset="0"/>
            </a:endParaRPr>
          </a:p>
        </p:txBody>
      </p:sp>
      <p:sp>
        <p:nvSpPr>
          <p:cNvPr id="8" name="TextBox 7"/>
          <p:cNvSpPr txBox="1"/>
          <p:nvPr userDrawn="1"/>
        </p:nvSpPr>
        <p:spPr>
          <a:xfrm>
            <a:off x="4572000" y="3011270"/>
            <a:ext cx="3048000" cy="646331"/>
          </a:xfrm>
          <a:prstGeom prst="rect">
            <a:avLst/>
          </a:prstGeom>
          <a:noFill/>
        </p:spPr>
        <p:txBody>
          <a:bodyPr wrap="square" rtlCol="0">
            <a:spAutoFit/>
          </a:bodyPr>
          <a:lstStyle/>
          <a:p>
            <a:pPr algn="ctr"/>
            <a:r>
              <a:rPr lang="en-US" sz="1200" b="1" dirty="0" smtClean="0">
                <a:latin typeface="Arial" panose="020B0604020202020204" pitchFamily="34" charset="0"/>
                <a:cs typeface="Arial" panose="020B0604020202020204" pitchFamily="34" charset="0"/>
              </a:rPr>
              <a:t>To be used on all documents</a:t>
            </a:r>
            <a:br>
              <a:rPr lang="en-US" sz="1200" b="1" dirty="0" smtClean="0">
                <a:latin typeface="Arial" panose="020B0604020202020204" pitchFamily="34" charset="0"/>
                <a:cs typeface="Arial" panose="020B0604020202020204" pitchFamily="34" charset="0"/>
              </a:rPr>
            </a:br>
            <a:r>
              <a:rPr lang="en-US" sz="1200" b="1" dirty="0" smtClean="0">
                <a:latin typeface="Arial" panose="020B0604020202020204" pitchFamily="34" charset="0"/>
                <a:cs typeface="Arial" panose="020B0604020202020204" pitchFamily="34" charset="0"/>
              </a:rPr>
              <a:t>containing personal</a:t>
            </a:r>
            <a:br>
              <a:rPr lang="en-US" sz="1200" b="1" dirty="0" smtClean="0">
                <a:latin typeface="Arial" panose="020B0604020202020204" pitchFamily="34" charset="0"/>
                <a:cs typeface="Arial" panose="020B0604020202020204" pitchFamily="34" charset="0"/>
              </a:rPr>
            </a:br>
            <a:r>
              <a:rPr lang="en-US" sz="1200" b="1" dirty="0" smtClean="0">
                <a:latin typeface="Arial" panose="020B0604020202020204" pitchFamily="34" charset="0"/>
                <a:cs typeface="Arial" panose="020B0604020202020204" pitchFamily="34" charset="0"/>
              </a:rPr>
              <a:t>information</a:t>
            </a:r>
            <a:endParaRPr lang="en-US" sz="1200" b="1" dirty="0">
              <a:latin typeface="Arial" panose="020B0604020202020204" pitchFamily="34" charset="0"/>
              <a:cs typeface="Arial" panose="020B0604020202020204" pitchFamily="34" charset="0"/>
            </a:endParaRPr>
          </a:p>
        </p:txBody>
      </p:sp>
      <p:sp>
        <p:nvSpPr>
          <p:cNvPr id="9" name="TextBox 8"/>
          <p:cNvSpPr txBox="1"/>
          <p:nvPr userDrawn="1"/>
        </p:nvSpPr>
        <p:spPr>
          <a:xfrm>
            <a:off x="121920" y="3733801"/>
            <a:ext cx="11948160" cy="1731963"/>
          </a:xfrm>
          <a:prstGeom prst="roundRect">
            <a:avLst/>
          </a:prstGeom>
          <a:solidFill>
            <a:schemeClr val="bg1"/>
          </a:solidFill>
          <a:ln w="31750">
            <a:solidFill>
              <a:schemeClr val="tx1"/>
            </a:solidFill>
          </a:ln>
        </p:spPr>
        <p:txBody>
          <a:bodyPr wrap="square" rtlCol="0">
            <a:spAutoFit/>
          </a:bodyPr>
          <a:lstStyle/>
          <a:p>
            <a:pPr algn="ctr"/>
            <a:r>
              <a:rPr lang="en-US" sz="1800" b="1" dirty="0">
                <a:latin typeface="Arial" panose="020B0604020202020204" pitchFamily="34" charset="0"/>
                <a:cs typeface="Arial" panose="020B0604020202020204" pitchFamily="34" charset="0"/>
              </a:rPr>
              <a:t>DOCUMENTS ENCLOSED ARE SUBJECT</a:t>
            </a:r>
          </a:p>
          <a:p>
            <a:pPr algn="ctr"/>
            <a:r>
              <a:rPr lang="en-US" sz="1800" b="1" dirty="0">
                <a:latin typeface="Arial" panose="020B0604020202020204" pitchFamily="34" charset="0"/>
                <a:cs typeface="Arial" panose="020B0604020202020204" pitchFamily="34" charset="0"/>
              </a:rPr>
              <a:t>TO THE PRIVACY ACT OF 1974</a:t>
            </a:r>
          </a:p>
          <a:p>
            <a:pPr marL="60325">
              <a:lnSpc>
                <a:spcPct val="114000"/>
              </a:lnSpc>
              <a:spcBef>
                <a:spcPts val="600"/>
              </a:spcBef>
            </a:pPr>
            <a:r>
              <a:rPr lang="en-US" sz="1600" b="1" dirty="0">
                <a:latin typeface="Arial" panose="020B0604020202020204" pitchFamily="34" charset="0"/>
                <a:cs typeface="Arial" panose="020B0604020202020204" pitchFamily="34" charset="0"/>
              </a:rPr>
              <a:t>Contents shall not be disclosed, discussed, or shared </a:t>
            </a:r>
            <a:r>
              <a:rPr lang="en-US" sz="1600" b="1" dirty="0" smtClean="0">
                <a:latin typeface="Arial" panose="020B0604020202020204" pitchFamily="34" charset="0"/>
                <a:cs typeface="Arial" panose="020B0604020202020204" pitchFamily="34" charset="0"/>
              </a:rPr>
              <a:t>with individuals </a:t>
            </a:r>
            <a:r>
              <a:rPr lang="en-US" sz="1600" b="1" dirty="0">
                <a:latin typeface="Arial" panose="020B0604020202020204" pitchFamily="34" charset="0"/>
                <a:cs typeface="Arial" panose="020B0604020202020204" pitchFamily="34" charset="0"/>
              </a:rPr>
              <a:t>unless they have a direct need-to-know in </a:t>
            </a:r>
            <a:r>
              <a:rPr lang="en-US" sz="1600" b="1" dirty="0" smtClean="0">
                <a:latin typeface="Arial" panose="020B0604020202020204" pitchFamily="34" charset="0"/>
                <a:cs typeface="Arial" panose="020B0604020202020204" pitchFamily="34" charset="0"/>
              </a:rPr>
              <a:t>the performance </a:t>
            </a:r>
            <a:r>
              <a:rPr lang="en-US" sz="1600" b="1" dirty="0">
                <a:latin typeface="Arial" panose="020B0604020202020204" pitchFamily="34" charset="0"/>
                <a:cs typeface="Arial" panose="020B0604020202020204" pitchFamily="34" charset="0"/>
              </a:rPr>
              <a:t>of their official duties. </a:t>
            </a:r>
            <a:r>
              <a:rPr lang="en-US" sz="1600" b="1" dirty="0" smtClean="0">
                <a:latin typeface="Arial" panose="020B0604020202020204" pitchFamily="34" charset="0"/>
                <a:cs typeface="Arial" panose="020B0604020202020204" pitchFamily="34" charset="0"/>
              </a:rPr>
              <a:t> Deliver this/these document(s</a:t>
            </a:r>
            <a:r>
              <a:rPr lang="en-US" sz="1600" b="1" dirty="0">
                <a:latin typeface="Arial" panose="020B0604020202020204" pitchFamily="34" charset="0"/>
                <a:cs typeface="Arial" panose="020B0604020202020204" pitchFamily="34" charset="0"/>
              </a:rPr>
              <a:t>) directly to the intended recipient. </a:t>
            </a:r>
            <a:r>
              <a:rPr lang="en-US" sz="1600" b="1" dirty="0" smtClean="0">
                <a:latin typeface="Arial" panose="020B0604020202020204" pitchFamily="34" charset="0"/>
                <a:cs typeface="Arial" panose="020B0604020202020204" pitchFamily="34" charset="0"/>
              </a:rPr>
              <a:t> </a:t>
            </a:r>
            <a:br>
              <a:rPr lang="en-US" sz="1600" b="1" dirty="0" smtClean="0">
                <a:latin typeface="Arial" panose="020B0604020202020204" pitchFamily="34" charset="0"/>
                <a:cs typeface="Arial" panose="020B0604020202020204" pitchFamily="34" charset="0"/>
              </a:rPr>
            </a:br>
            <a:r>
              <a:rPr lang="en-US" sz="1600" b="1" dirty="0" smtClean="0">
                <a:latin typeface="Arial" panose="020B0604020202020204" pitchFamily="34" charset="0"/>
                <a:cs typeface="Arial" panose="020B0604020202020204" pitchFamily="34" charset="0"/>
              </a:rPr>
              <a:t>DO NOT drop </a:t>
            </a:r>
            <a:r>
              <a:rPr lang="en-US" sz="1600" b="1" dirty="0">
                <a:latin typeface="Arial" panose="020B0604020202020204" pitchFamily="34" charset="0"/>
                <a:cs typeface="Arial" panose="020B0604020202020204" pitchFamily="34" charset="0"/>
              </a:rPr>
              <a:t>off with a third-party.</a:t>
            </a:r>
          </a:p>
        </p:txBody>
      </p:sp>
      <p:sp>
        <p:nvSpPr>
          <p:cNvPr id="10" name="TextBox 9"/>
          <p:cNvSpPr txBox="1"/>
          <p:nvPr userDrawn="1"/>
        </p:nvSpPr>
        <p:spPr>
          <a:xfrm>
            <a:off x="121920" y="5906074"/>
            <a:ext cx="11948160" cy="758926"/>
          </a:xfrm>
          <a:prstGeom prst="rect">
            <a:avLst/>
          </a:prstGeom>
          <a:noFill/>
        </p:spPr>
        <p:txBody>
          <a:bodyPr wrap="square" rtlCol="0">
            <a:spAutoFit/>
          </a:bodyPr>
          <a:lstStyle/>
          <a:p>
            <a:pPr>
              <a:lnSpc>
                <a:spcPct val="114000"/>
              </a:lnSpc>
            </a:pPr>
            <a:r>
              <a:rPr lang="en-US" sz="1200" b="1" dirty="0">
                <a:latin typeface="Arial" panose="020B0604020202020204" pitchFamily="34" charset="0"/>
                <a:cs typeface="Arial" panose="020B0604020202020204" pitchFamily="34" charset="0"/>
              </a:rPr>
              <a:t>The enclosed document(s) may contain personal or privileged information and should be </a:t>
            </a:r>
            <a:r>
              <a:rPr lang="en-US" sz="1200" b="1" dirty="0" smtClean="0">
                <a:latin typeface="Arial" panose="020B0604020202020204" pitchFamily="34" charset="0"/>
                <a:cs typeface="Arial" panose="020B0604020202020204" pitchFamily="34" charset="0"/>
              </a:rPr>
              <a:t>treated as </a:t>
            </a:r>
            <a:r>
              <a:rPr lang="en-US" sz="1200" b="1" dirty="0">
                <a:latin typeface="Arial" panose="020B0604020202020204" pitchFamily="34" charset="0"/>
                <a:cs typeface="Arial" panose="020B0604020202020204" pitchFamily="34" charset="0"/>
              </a:rPr>
              <a:t>“For Official Use Only.” </a:t>
            </a:r>
            <a:r>
              <a:rPr lang="en-US" sz="1200" b="1" dirty="0" smtClean="0">
                <a:latin typeface="Arial" panose="020B0604020202020204" pitchFamily="34" charset="0"/>
                <a:cs typeface="Arial" panose="020B0604020202020204" pitchFamily="34" charset="0"/>
              </a:rPr>
              <a:t> Unauthorized </a:t>
            </a:r>
            <a:r>
              <a:rPr lang="en-US" sz="1200" b="1" dirty="0">
                <a:latin typeface="Arial" panose="020B0604020202020204" pitchFamily="34" charset="0"/>
                <a:cs typeface="Arial" panose="020B0604020202020204" pitchFamily="34" charset="0"/>
              </a:rPr>
              <a:t>disclosure of this information may result in </a:t>
            </a:r>
            <a:r>
              <a:rPr lang="en-US" sz="1400" b="1" dirty="0">
                <a:ln w="9525">
                  <a:solidFill>
                    <a:schemeClr val="bg1"/>
                  </a:solidFill>
                  <a:prstDash val="solid"/>
                </a:ln>
                <a:solidFill>
                  <a:srgbClr val="FF0000"/>
                </a:solidFill>
                <a:effectLst>
                  <a:outerShdw dist="38100" dir="2700000" algn="tl" rotWithShape="0">
                    <a:schemeClr val="accent2"/>
                  </a:outerShdw>
                </a:effectLst>
                <a:latin typeface="Arial Black" panose="020B0A04020102020204" pitchFamily="34" charset="0"/>
                <a:cs typeface="Arial" panose="020B0604020202020204" pitchFamily="34" charset="0"/>
              </a:rPr>
              <a:t>CIVIL</a:t>
            </a:r>
            <a:r>
              <a:rPr lang="en-US" sz="1400" dirty="0">
                <a:ln w="19050">
                  <a:solidFill>
                    <a:schemeClr val="bg1"/>
                  </a:solidFill>
                </a:ln>
                <a:solidFill>
                  <a:srgbClr val="FF0000"/>
                </a:solidFill>
                <a:latin typeface="Arial" panose="020B0604020202020204" pitchFamily="34" charset="0"/>
                <a:cs typeface="Arial" panose="020B0604020202020204" pitchFamily="34" charset="0"/>
              </a:rPr>
              <a:t> </a:t>
            </a:r>
            <a:r>
              <a:rPr lang="en-US" sz="1200" b="1" dirty="0" smtClean="0">
                <a:latin typeface="Arial" panose="020B0604020202020204" pitchFamily="34" charset="0"/>
                <a:cs typeface="Arial" panose="020B0604020202020204" pitchFamily="34" charset="0"/>
              </a:rPr>
              <a:t>and </a:t>
            </a:r>
            <a:r>
              <a:rPr lang="en-US" sz="1400" b="1" dirty="0">
                <a:ln w="9525">
                  <a:solidFill>
                    <a:schemeClr val="bg1"/>
                  </a:solidFill>
                  <a:prstDash val="solid"/>
                </a:ln>
                <a:solidFill>
                  <a:srgbClr val="FF0000"/>
                </a:solidFill>
                <a:effectLst>
                  <a:outerShdw dist="38100" dir="2700000" algn="tl" rotWithShape="0">
                    <a:schemeClr val="accent2"/>
                  </a:outerShdw>
                </a:effectLst>
                <a:latin typeface="Arial Black" panose="020B0A04020102020204" pitchFamily="34" charset="0"/>
                <a:cs typeface="Arial" panose="020B0604020202020204" pitchFamily="34" charset="0"/>
              </a:rPr>
              <a:t>CRIMINAL </a:t>
            </a:r>
            <a:r>
              <a:rPr lang="en-US" sz="1200" b="1" dirty="0">
                <a:latin typeface="Arial" panose="020B0604020202020204" pitchFamily="34" charset="0"/>
                <a:cs typeface="Arial" panose="020B0604020202020204" pitchFamily="34" charset="0"/>
              </a:rPr>
              <a:t>penalties. </a:t>
            </a:r>
            <a:r>
              <a:rPr lang="en-US" sz="1200" b="1" dirty="0" smtClean="0">
                <a:latin typeface="Arial" panose="020B0604020202020204" pitchFamily="34" charset="0"/>
                <a:cs typeface="Arial" panose="020B0604020202020204" pitchFamily="34" charset="0"/>
              </a:rPr>
              <a:t> If </a:t>
            </a:r>
            <a:r>
              <a:rPr lang="en-US" sz="1200" b="1" dirty="0">
                <a:latin typeface="Arial" panose="020B0604020202020204" pitchFamily="34" charset="0"/>
                <a:cs typeface="Arial" panose="020B0604020202020204" pitchFamily="34" charset="0"/>
              </a:rPr>
              <a:t>you are not the intended recipient or believe that you have received </a:t>
            </a:r>
            <a:r>
              <a:rPr lang="en-US" sz="1200" b="1" dirty="0" smtClean="0">
                <a:latin typeface="Arial" panose="020B0604020202020204" pitchFamily="34" charset="0"/>
                <a:cs typeface="Arial" panose="020B0604020202020204" pitchFamily="34" charset="0"/>
              </a:rPr>
              <a:t>this document(s</a:t>
            </a:r>
            <a:r>
              <a:rPr lang="en-US" sz="1200" b="1" dirty="0">
                <a:latin typeface="Arial" panose="020B0604020202020204" pitchFamily="34" charset="0"/>
                <a:cs typeface="Arial" panose="020B0604020202020204" pitchFamily="34" charset="0"/>
              </a:rPr>
              <a:t>) in error, do not copy, disseminate or otherwise use the information and </a:t>
            </a:r>
            <a:r>
              <a:rPr lang="en-US" sz="1200" b="1" dirty="0" smtClean="0">
                <a:latin typeface="Arial" panose="020B0604020202020204" pitchFamily="34" charset="0"/>
                <a:cs typeface="Arial" panose="020B0604020202020204" pitchFamily="34" charset="0"/>
              </a:rPr>
              <a:t>contact the </a:t>
            </a:r>
            <a:r>
              <a:rPr lang="en-US" sz="1200" b="1" dirty="0">
                <a:latin typeface="Arial" panose="020B0604020202020204" pitchFamily="34" charset="0"/>
                <a:cs typeface="Arial" panose="020B0604020202020204" pitchFamily="34" charset="0"/>
              </a:rPr>
              <a:t>owner/creator or your Privacy Act officer regarding the document(s).</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7564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1278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4.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2" name="Line 18"/>
          <p:cNvSpPr>
            <a:spLocks noChangeShapeType="1"/>
          </p:cNvSpPr>
          <p:nvPr/>
        </p:nvSpPr>
        <p:spPr bwMode="auto">
          <a:xfrm>
            <a:off x="609600" y="1143000"/>
            <a:ext cx="10972800" cy="0"/>
          </a:xfrm>
          <a:prstGeom prst="line">
            <a:avLst/>
          </a:prstGeom>
          <a:noFill/>
          <a:ln w="76200">
            <a:solidFill>
              <a:schemeClr val="accent2"/>
            </a:solidFill>
            <a:round/>
            <a:headEnd/>
            <a:tailE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itle Placeholder 1"/>
          <p:cNvSpPr>
            <a:spLocks noGrp="1"/>
          </p:cNvSpPr>
          <p:nvPr>
            <p:ph type="title"/>
          </p:nvPr>
        </p:nvSpPr>
        <p:spPr>
          <a:xfrm>
            <a:off x="1930400" y="457200"/>
            <a:ext cx="9652000" cy="639328"/>
          </a:xfrm>
          <a:prstGeom prst="rect">
            <a:avLst/>
          </a:prstGeom>
        </p:spPr>
        <p:txBody>
          <a:bodyPr vert="horz" lIns="91440" tIns="45720" rIns="91440" bIns="45720" rtlCol="0" anchor="b">
            <a:normAutofit/>
          </a:bodyPr>
          <a:lstStyle/>
          <a:p>
            <a:r>
              <a:rPr lang="en-US" smtClean="0"/>
              <a:t>Click to edit Master title style</a:t>
            </a:r>
            <a:endParaRPr lang="en-US" dirty="0"/>
          </a:p>
        </p:txBody>
      </p:sp>
      <p:pic>
        <p:nvPicPr>
          <p:cNvPr id="5" name="Picture 4"/>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10063" y="158009"/>
            <a:ext cx="922225" cy="875765"/>
          </a:xfrm>
          <a:prstGeom prst="rect">
            <a:avLst/>
          </a:prstGeom>
        </p:spPr>
      </p:pic>
    </p:spTree>
    <p:extLst>
      <p:ext uri="{BB962C8B-B14F-4D97-AF65-F5344CB8AC3E}">
        <p14:creationId xmlns:p14="http://schemas.microsoft.com/office/powerpoint/2010/main" val="1808642052"/>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12" r:id="rId6"/>
  </p:sldLayoutIdLst>
  <p:timing>
    <p:tnLst>
      <p:par>
        <p:cTn id="1" dur="indefinite" restart="never" nodeType="tmRoot"/>
      </p:par>
    </p:tnLst>
  </p:timing>
  <p:hf hdr="0" ftr="0" dt="0"/>
  <p:txStyles>
    <p:titleStyle>
      <a:lvl1pPr algn="r" rtl="0" eaLnBrk="1" fontAlgn="base" hangingPunct="1">
        <a:spcBef>
          <a:spcPct val="0"/>
        </a:spcBef>
        <a:spcAft>
          <a:spcPct val="0"/>
        </a:spcAft>
        <a:defRPr sz="4000" b="1">
          <a:solidFill>
            <a:srgbClr val="000066"/>
          </a:solidFill>
          <a:latin typeface="+mj-lt"/>
          <a:ea typeface="+mj-ea"/>
          <a:cs typeface="+mj-cs"/>
        </a:defRPr>
      </a:lvl1pPr>
      <a:lvl2pPr algn="r" rtl="0" eaLnBrk="1" fontAlgn="base" hangingPunct="1">
        <a:spcBef>
          <a:spcPct val="0"/>
        </a:spcBef>
        <a:spcAft>
          <a:spcPct val="0"/>
        </a:spcAft>
        <a:defRPr sz="3800" b="1">
          <a:solidFill>
            <a:srgbClr val="000066"/>
          </a:solidFill>
          <a:latin typeface="Arial" charset="0"/>
        </a:defRPr>
      </a:lvl2pPr>
      <a:lvl3pPr algn="r" rtl="0" eaLnBrk="1" fontAlgn="base" hangingPunct="1">
        <a:spcBef>
          <a:spcPct val="0"/>
        </a:spcBef>
        <a:spcAft>
          <a:spcPct val="0"/>
        </a:spcAft>
        <a:defRPr sz="3800" b="1">
          <a:solidFill>
            <a:srgbClr val="000066"/>
          </a:solidFill>
          <a:latin typeface="Arial" charset="0"/>
        </a:defRPr>
      </a:lvl3pPr>
      <a:lvl4pPr algn="r" rtl="0" eaLnBrk="1" fontAlgn="base" hangingPunct="1">
        <a:spcBef>
          <a:spcPct val="0"/>
        </a:spcBef>
        <a:spcAft>
          <a:spcPct val="0"/>
        </a:spcAft>
        <a:defRPr sz="3800" b="1">
          <a:solidFill>
            <a:srgbClr val="000066"/>
          </a:solidFill>
          <a:latin typeface="Arial" charset="0"/>
        </a:defRPr>
      </a:lvl4pPr>
      <a:lvl5pPr algn="r" rtl="0" eaLnBrk="1" fontAlgn="base" hangingPunct="1">
        <a:spcBef>
          <a:spcPct val="0"/>
        </a:spcBef>
        <a:spcAft>
          <a:spcPct val="0"/>
        </a:spcAft>
        <a:defRPr sz="3800" b="1">
          <a:solidFill>
            <a:srgbClr val="000066"/>
          </a:solidFill>
          <a:latin typeface="Arial" charset="0"/>
        </a:defRPr>
      </a:lvl5pPr>
      <a:lvl6pPr marL="457200" algn="r" rtl="0" eaLnBrk="1" fontAlgn="base" hangingPunct="1">
        <a:spcBef>
          <a:spcPct val="0"/>
        </a:spcBef>
        <a:spcAft>
          <a:spcPct val="0"/>
        </a:spcAft>
        <a:defRPr sz="4000" b="1">
          <a:solidFill>
            <a:srgbClr val="000066"/>
          </a:solidFill>
          <a:latin typeface="Arial" charset="0"/>
        </a:defRPr>
      </a:lvl6pPr>
      <a:lvl7pPr marL="914400" algn="r" rtl="0" eaLnBrk="1" fontAlgn="base" hangingPunct="1">
        <a:spcBef>
          <a:spcPct val="0"/>
        </a:spcBef>
        <a:spcAft>
          <a:spcPct val="0"/>
        </a:spcAft>
        <a:defRPr sz="4000" b="1">
          <a:solidFill>
            <a:srgbClr val="000066"/>
          </a:solidFill>
          <a:latin typeface="Arial" charset="0"/>
        </a:defRPr>
      </a:lvl7pPr>
      <a:lvl8pPr marL="1371600" algn="r" rtl="0" eaLnBrk="1" fontAlgn="base" hangingPunct="1">
        <a:spcBef>
          <a:spcPct val="0"/>
        </a:spcBef>
        <a:spcAft>
          <a:spcPct val="0"/>
        </a:spcAft>
        <a:defRPr sz="4000" b="1">
          <a:solidFill>
            <a:srgbClr val="000066"/>
          </a:solidFill>
          <a:latin typeface="Arial" charset="0"/>
        </a:defRPr>
      </a:lvl8pPr>
      <a:lvl9pPr marL="1828800" algn="r" rtl="0" eaLnBrk="1" fontAlgn="base" hangingPunct="1">
        <a:spcBef>
          <a:spcPct val="0"/>
        </a:spcBef>
        <a:spcAft>
          <a:spcPct val="0"/>
        </a:spcAft>
        <a:defRPr sz="4000" b="1">
          <a:solidFill>
            <a:srgbClr val="000066"/>
          </a:solidFill>
          <a:latin typeface="Arial" charset="0"/>
        </a:defRPr>
      </a:lvl9pPr>
    </p:titleStyle>
    <p:bodyStyle>
      <a:lvl1pPr marL="176213" indent="-176213" algn="l" rtl="0" eaLnBrk="1" fontAlgn="base" hangingPunct="1">
        <a:spcBef>
          <a:spcPct val="20000"/>
        </a:spcBef>
        <a:spcAft>
          <a:spcPct val="0"/>
        </a:spcAft>
        <a:buChar char="•"/>
        <a:defRPr sz="2400" b="1">
          <a:solidFill>
            <a:schemeClr val="tx1"/>
          </a:solidFill>
          <a:latin typeface="+mn-lt"/>
          <a:ea typeface="+mn-ea"/>
          <a:cs typeface="+mn-cs"/>
        </a:defRPr>
      </a:lvl1pPr>
      <a:lvl2pPr marL="457200" indent="-227013" algn="l" rtl="0" eaLnBrk="1" fontAlgn="base" hangingPunct="1">
        <a:spcBef>
          <a:spcPct val="20000"/>
        </a:spcBef>
        <a:spcAft>
          <a:spcPct val="0"/>
        </a:spcAft>
        <a:buChar char="–"/>
        <a:defRPr sz="2200" b="1">
          <a:solidFill>
            <a:schemeClr val="tx1"/>
          </a:solidFill>
          <a:latin typeface="+mn-lt"/>
        </a:defRPr>
      </a:lvl2pPr>
      <a:lvl3pPr marL="685800" indent="-176213" algn="l" rtl="0" eaLnBrk="1" fontAlgn="base" hangingPunct="1">
        <a:spcBef>
          <a:spcPct val="20000"/>
        </a:spcBef>
        <a:spcAft>
          <a:spcPct val="0"/>
        </a:spcAft>
        <a:buChar char="•"/>
        <a:defRPr sz="1800" b="1">
          <a:solidFill>
            <a:schemeClr val="tx1"/>
          </a:solidFill>
          <a:latin typeface="+mn-lt"/>
        </a:defRPr>
      </a:lvl3pPr>
      <a:lvl4pPr marL="976313" indent="-228600" algn="l" rtl="0" eaLnBrk="1" fontAlgn="base" hangingPunct="1">
        <a:spcBef>
          <a:spcPct val="20000"/>
        </a:spcBef>
        <a:spcAft>
          <a:spcPct val="0"/>
        </a:spcAft>
        <a:buChar char="–"/>
        <a:defRPr sz="1800" b="1">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2" name="Line 18"/>
          <p:cNvSpPr>
            <a:spLocks noChangeShapeType="1"/>
          </p:cNvSpPr>
          <p:nvPr/>
        </p:nvSpPr>
        <p:spPr bwMode="auto">
          <a:xfrm>
            <a:off x="609600" y="1143000"/>
            <a:ext cx="10972800" cy="0"/>
          </a:xfrm>
          <a:prstGeom prst="line">
            <a:avLst/>
          </a:prstGeom>
          <a:noFill/>
          <a:ln w="76200">
            <a:solidFill>
              <a:schemeClr val="accent2"/>
            </a:solidFill>
            <a:round/>
            <a:headEnd/>
            <a:tailE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itle Placeholder 1"/>
          <p:cNvSpPr>
            <a:spLocks noGrp="1"/>
          </p:cNvSpPr>
          <p:nvPr>
            <p:ph type="title"/>
          </p:nvPr>
        </p:nvSpPr>
        <p:spPr>
          <a:xfrm>
            <a:off x="1930400" y="457200"/>
            <a:ext cx="9652000" cy="639328"/>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pic>
        <p:nvPicPr>
          <p:cNvPr id="4" name="Picture 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861" y="122975"/>
            <a:ext cx="1156446" cy="877905"/>
          </a:xfrm>
          <a:prstGeom prst="rect">
            <a:avLst/>
          </a:prstGeom>
        </p:spPr>
      </p:pic>
    </p:spTree>
    <p:extLst>
      <p:ext uri="{BB962C8B-B14F-4D97-AF65-F5344CB8AC3E}">
        <p14:creationId xmlns:p14="http://schemas.microsoft.com/office/powerpoint/2010/main" val="3332017204"/>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Lst>
  <p:timing>
    <p:tnLst>
      <p:par>
        <p:cTn id="1" dur="indefinite" restart="never" nodeType="tmRoot"/>
      </p:par>
    </p:tnLst>
  </p:timing>
  <p:hf hdr="0" ftr="0" dt="0"/>
  <p:txStyles>
    <p:titleStyle>
      <a:lvl1pPr algn="r" rtl="0" eaLnBrk="1" fontAlgn="base" hangingPunct="1">
        <a:spcBef>
          <a:spcPct val="0"/>
        </a:spcBef>
        <a:spcAft>
          <a:spcPct val="0"/>
        </a:spcAft>
        <a:defRPr sz="4000" b="1">
          <a:solidFill>
            <a:srgbClr val="000066"/>
          </a:solidFill>
          <a:latin typeface="+mj-lt"/>
          <a:ea typeface="+mj-ea"/>
          <a:cs typeface="+mj-cs"/>
        </a:defRPr>
      </a:lvl1pPr>
      <a:lvl2pPr algn="r" rtl="0" eaLnBrk="1" fontAlgn="base" hangingPunct="1">
        <a:spcBef>
          <a:spcPct val="0"/>
        </a:spcBef>
        <a:spcAft>
          <a:spcPct val="0"/>
        </a:spcAft>
        <a:defRPr sz="3800" b="1">
          <a:solidFill>
            <a:srgbClr val="000066"/>
          </a:solidFill>
          <a:latin typeface="Arial" charset="0"/>
        </a:defRPr>
      </a:lvl2pPr>
      <a:lvl3pPr algn="r" rtl="0" eaLnBrk="1" fontAlgn="base" hangingPunct="1">
        <a:spcBef>
          <a:spcPct val="0"/>
        </a:spcBef>
        <a:spcAft>
          <a:spcPct val="0"/>
        </a:spcAft>
        <a:defRPr sz="3800" b="1">
          <a:solidFill>
            <a:srgbClr val="000066"/>
          </a:solidFill>
          <a:latin typeface="Arial" charset="0"/>
        </a:defRPr>
      </a:lvl3pPr>
      <a:lvl4pPr algn="r" rtl="0" eaLnBrk="1" fontAlgn="base" hangingPunct="1">
        <a:spcBef>
          <a:spcPct val="0"/>
        </a:spcBef>
        <a:spcAft>
          <a:spcPct val="0"/>
        </a:spcAft>
        <a:defRPr sz="3800" b="1">
          <a:solidFill>
            <a:srgbClr val="000066"/>
          </a:solidFill>
          <a:latin typeface="Arial" charset="0"/>
        </a:defRPr>
      </a:lvl4pPr>
      <a:lvl5pPr algn="r" rtl="0" eaLnBrk="1" fontAlgn="base" hangingPunct="1">
        <a:spcBef>
          <a:spcPct val="0"/>
        </a:spcBef>
        <a:spcAft>
          <a:spcPct val="0"/>
        </a:spcAft>
        <a:defRPr sz="3800" b="1">
          <a:solidFill>
            <a:srgbClr val="000066"/>
          </a:solidFill>
          <a:latin typeface="Arial" charset="0"/>
        </a:defRPr>
      </a:lvl5pPr>
      <a:lvl6pPr marL="457200" algn="r" rtl="0" eaLnBrk="1" fontAlgn="base" hangingPunct="1">
        <a:spcBef>
          <a:spcPct val="0"/>
        </a:spcBef>
        <a:spcAft>
          <a:spcPct val="0"/>
        </a:spcAft>
        <a:defRPr sz="4000" b="1">
          <a:solidFill>
            <a:srgbClr val="000066"/>
          </a:solidFill>
          <a:latin typeface="Arial" charset="0"/>
        </a:defRPr>
      </a:lvl6pPr>
      <a:lvl7pPr marL="914400" algn="r" rtl="0" eaLnBrk="1" fontAlgn="base" hangingPunct="1">
        <a:spcBef>
          <a:spcPct val="0"/>
        </a:spcBef>
        <a:spcAft>
          <a:spcPct val="0"/>
        </a:spcAft>
        <a:defRPr sz="4000" b="1">
          <a:solidFill>
            <a:srgbClr val="000066"/>
          </a:solidFill>
          <a:latin typeface="Arial" charset="0"/>
        </a:defRPr>
      </a:lvl7pPr>
      <a:lvl8pPr marL="1371600" algn="r" rtl="0" eaLnBrk="1" fontAlgn="base" hangingPunct="1">
        <a:spcBef>
          <a:spcPct val="0"/>
        </a:spcBef>
        <a:spcAft>
          <a:spcPct val="0"/>
        </a:spcAft>
        <a:defRPr sz="4000" b="1">
          <a:solidFill>
            <a:srgbClr val="000066"/>
          </a:solidFill>
          <a:latin typeface="Arial" charset="0"/>
        </a:defRPr>
      </a:lvl8pPr>
      <a:lvl9pPr marL="1828800" algn="r" rtl="0" eaLnBrk="1" fontAlgn="base" hangingPunct="1">
        <a:spcBef>
          <a:spcPct val="0"/>
        </a:spcBef>
        <a:spcAft>
          <a:spcPct val="0"/>
        </a:spcAft>
        <a:defRPr sz="4000" b="1">
          <a:solidFill>
            <a:srgbClr val="000066"/>
          </a:solidFill>
          <a:latin typeface="Arial" charset="0"/>
        </a:defRPr>
      </a:lvl9pPr>
    </p:titleStyle>
    <p:bodyStyle>
      <a:lvl1pPr marL="176213" indent="-176213" algn="l" rtl="0" eaLnBrk="1" fontAlgn="base" hangingPunct="1">
        <a:spcBef>
          <a:spcPct val="20000"/>
        </a:spcBef>
        <a:spcAft>
          <a:spcPct val="0"/>
        </a:spcAft>
        <a:buChar char="•"/>
        <a:defRPr sz="2400" b="1">
          <a:solidFill>
            <a:schemeClr val="tx1"/>
          </a:solidFill>
          <a:latin typeface="+mn-lt"/>
          <a:ea typeface="+mn-ea"/>
          <a:cs typeface="+mn-cs"/>
        </a:defRPr>
      </a:lvl1pPr>
      <a:lvl2pPr marL="457200" indent="-227013" algn="l" rtl="0" eaLnBrk="1" fontAlgn="base" hangingPunct="1">
        <a:spcBef>
          <a:spcPct val="20000"/>
        </a:spcBef>
        <a:spcAft>
          <a:spcPct val="0"/>
        </a:spcAft>
        <a:buChar char="–"/>
        <a:defRPr sz="2200" b="1">
          <a:solidFill>
            <a:schemeClr val="tx1"/>
          </a:solidFill>
          <a:latin typeface="+mn-lt"/>
        </a:defRPr>
      </a:lvl2pPr>
      <a:lvl3pPr marL="685800" indent="-176213" algn="l" rtl="0" eaLnBrk="1" fontAlgn="base" hangingPunct="1">
        <a:spcBef>
          <a:spcPct val="20000"/>
        </a:spcBef>
        <a:spcAft>
          <a:spcPct val="0"/>
        </a:spcAft>
        <a:buChar char="•"/>
        <a:defRPr sz="1800" b="1">
          <a:solidFill>
            <a:schemeClr val="tx1"/>
          </a:solidFill>
          <a:latin typeface="+mn-lt"/>
        </a:defRPr>
      </a:lvl3pPr>
      <a:lvl4pPr marL="976313" indent="-228600" algn="l" rtl="0" eaLnBrk="1" fontAlgn="base" hangingPunct="1">
        <a:spcBef>
          <a:spcPct val="20000"/>
        </a:spcBef>
        <a:spcAft>
          <a:spcPct val="0"/>
        </a:spcAft>
        <a:buChar char="–"/>
        <a:defRPr sz="1800" b="1">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2" name="Line 18"/>
          <p:cNvSpPr>
            <a:spLocks noChangeShapeType="1"/>
          </p:cNvSpPr>
          <p:nvPr/>
        </p:nvSpPr>
        <p:spPr bwMode="auto">
          <a:xfrm>
            <a:off x="609600" y="1143000"/>
            <a:ext cx="10972800" cy="0"/>
          </a:xfrm>
          <a:prstGeom prst="line">
            <a:avLst/>
          </a:prstGeom>
          <a:noFill/>
          <a:ln w="76200">
            <a:solidFill>
              <a:schemeClr val="accent2"/>
            </a:solidFill>
            <a:round/>
            <a:headEnd/>
            <a:tailEnd/>
          </a:ln>
          <a:effec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 name="Title Placeholder 1"/>
          <p:cNvSpPr>
            <a:spLocks noGrp="1"/>
          </p:cNvSpPr>
          <p:nvPr>
            <p:ph type="title"/>
          </p:nvPr>
        </p:nvSpPr>
        <p:spPr>
          <a:xfrm>
            <a:off x="1930400" y="457200"/>
            <a:ext cx="9652000" cy="639328"/>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pic>
        <p:nvPicPr>
          <p:cNvPr id="4" name="Picture 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861" y="189912"/>
            <a:ext cx="1156446" cy="744031"/>
          </a:xfrm>
          <a:prstGeom prst="rect">
            <a:avLst/>
          </a:prstGeom>
        </p:spPr>
      </p:pic>
    </p:spTree>
    <p:extLst>
      <p:ext uri="{BB962C8B-B14F-4D97-AF65-F5344CB8AC3E}">
        <p14:creationId xmlns:p14="http://schemas.microsoft.com/office/powerpoint/2010/main" val="3975495298"/>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Lst>
  <p:timing>
    <p:tnLst>
      <p:par>
        <p:cTn id="1" dur="indefinite" restart="never" nodeType="tmRoot"/>
      </p:par>
    </p:tnLst>
  </p:timing>
  <p:hf hdr="0" ftr="0" dt="0"/>
  <p:txStyles>
    <p:titleStyle>
      <a:lvl1pPr algn="r" rtl="0" eaLnBrk="1" fontAlgn="base" hangingPunct="1">
        <a:spcBef>
          <a:spcPct val="0"/>
        </a:spcBef>
        <a:spcAft>
          <a:spcPct val="0"/>
        </a:spcAft>
        <a:defRPr sz="4000" b="1">
          <a:solidFill>
            <a:srgbClr val="000066"/>
          </a:solidFill>
          <a:latin typeface="+mj-lt"/>
          <a:ea typeface="+mj-ea"/>
          <a:cs typeface="+mj-cs"/>
        </a:defRPr>
      </a:lvl1pPr>
      <a:lvl2pPr algn="r" rtl="0" eaLnBrk="1" fontAlgn="base" hangingPunct="1">
        <a:spcBef>
          <a:spcPct val="0"/>
        </a:spcBef>
        <a:spcAft>
          <a:spcPct val="0"/>
        </a:spcAft>
        <a:defRPr sz="3800" b="1">
          <a:solidFill>
            <a:srgbClr val="000066"/>
          </a:solidFill>
          <a:latin typeface="Arial" charset="0"/>
        </a:defRPr>
      </a:lvl2pPr>
      <a:lvl3pPr algn="r" rtl="0" eaLnBrk="1" fontAlgn="base" hangingPunct="1">
        <a:spcBef>
          <a:spcPct val="0"/>
        </a:spcBef>
        <a:spcAft>
          <a:spcPct val="0"/>
        </a:spcAft>
        <a:defRPr sz="3800" b="1">
          <a:solidFill>
            <a:srgbClr val="000066"/>
          </a:solidFill>
          <a:latin typeface="Arial" charset="0"/>
        </a:defRPr>
      </a:lvl3pPr>
      <a:lvl4pPr algn="r" rtl="0" eaLnBrk="1" fontAlgn="base" hangingPunct="1">
        <a:spcBef>
          <a:spcPct val="0"/>
        </a:spcBef>
        <a:spcAft>
          <a:spcPct val="0"/>
        </a:spcAft>
        <a:defRPr sz="3800" b="1">
          <a:solidFill>
            <a:srgbClr val="000066"/>
          </a:solidFill>
          <a:latin typeface="Arial" charset="0"/>
        </a:defRPr>
      </a:lvl4pPr>
      <a:lvl5pPr algn="r" rtl="0" eaLnBrk="1" fontAlgn="base" hangingPunct="1">
        <a:spcBef>
          <a:spcPct val="0"/>
        </a:spcBef>
        <a:spcAft>
          <a:spcPct val="0"/>
        </a:spcAft>
        <a:defRPr sz="3800" b="1">
          <a:solidFill>
            <a:srgbClr val="000066"/>
          </a:solidFill>
          <a:latin typeface="Arial" charset="0"/>
        </a:defRPr>
      </a:lvl5pPr>
      <a:lvl6pPr marL="457200" algn="r" rtl="0" eaLnBrk="1" fontAlgn="base" hangingPunct="1">
        <a:spcBef>
          <a:spcPct val="0"/>
        </a:spcBef>
        <a:spcAft>
          <a:spcPct val="0"/>
        </a:spcAft>
        <a:defRPr sz="4000" b="1">
          <a:solidFill>
            <a:srgbClr val="000066"/>
          </a:solidFill>
          <a:latin typeface="Arial" charset="0"/>
        </a:defRPr>
      </a:lvl6pPr>
      <a:lvl7pPr marL="914400" algn="r" rtl="0" eaLnBrk="1" fontAlgn="base" hangingPunct="1">
        <a:spcBef>
          <a:spcPct val="0"/>
        </a:spcBef>
        <a:spcAft>
          <a:spcPct val="0"/>
        </a:spcAft>
        <a:defRPr sz="4000" b="1">
          <a:solidFill>
            <a:srgbClr val="000066"/>
          </a:solidFill>
          <a:latin typeface="Arial" charset="0"/>
        </a:defRPr>
      </a:lvl7pPr>
      <a:lvl8pPr marL="1371600" algn="r" rtl="0" eaLnBrk="1" fontAlgn="base" hangingPunct="1">
        <a:spcBef>
          <a:spcPct val="0"/>
        </a:spcBef>
        <a:spcAft>
          <a:spcPct val="0"/>
        </a:spcAft>
        <a:defRPr sz="4000" b="1">
          <a:solidFill>
            <a:srgbClr val="000066"/>
          </a:solidFill>
          <a:latin typeface="Arial" charset="0"/>
        </a:defRPr>
      </a:lvl8pPr>
      <a:lvl9pPr marL="1828800" algn="r" rtl="0" eaLnBrk="1" fontAlgn="base" hangingPunct="1">
        <a:spcBef>
          <a:spcPct val="0"/>
        </a:spcBef>
        <a:spcAft>
          <a:spcPct val="0"/>
        </a:spcAft>
        <a:defRPr sz="4000" b="1">
          <a:solidFill>
            <a:srgbClr val="000066"/>
          </a:solidFill>
          <a:latin typeface="Arial" charset="0"/>
        </a:defRPr>
      </a:lvl9pPr>
    </p:titleStyle>
    <p:bodyStyle>
      <a:lvl1pPr marL="176213" indent="-176213" algn="l" rtl="0" eaLnBrk="1" fontAlgn="base" hangingPunct="1">
        <a:spcBef>
          <a:spcPct val="20000"/>
        </a:spcBef>
        <a:spcAft>
          <a:spcPct val="0"/>
        </a:spcAft>
        <a:buChar char="•"/>
        <a:defRPr sz="2400" b="1">
          <a:solidFill>
            <a:schemeClr val="tx1"/>
          </a:solidFill>
          <a:latin typeface="+mn-lt"/>
          <a:ea typeface="+mn-ea"/>
          <a:cs typeface="+mn-cs"/>
        </a:defRPr>
      </a:lvl1pPr>
      <a:lvl2pPr marL="457200" indent="-227013" algn="l" rtl="0" eaLnBrk="1" fontAlgn="base" hangingPunct="1">
        <a:spcBef>
          <a:spcPct val="20000"/>
        </a:spcBef>
        <a:spcAft>
          <a:spcPct val="0"/>
        </a:spcAft>
        <a:buChar char="–"/>
        <a:defRPr sz="2200" b="1">
          <a:solidFill>
            <a:schemeClr val="tx1"/>
          </a:solidFill>
          <a:latin typeface="+mn-lt"/>
        </a:defRPr>
      </a:lvl2pPr>
      <a:lvl3pPr marL="685800" indent="-176213" algn="l" rtl="0" eaLnBrk="1" fontAlgn="base" hangingPunct="1">
        <a:spcBef>
          <a:spcPct val="20000"/>
        </a:spcBef>
        <a:spcAft>
          <a:spcPct val="0"/>
        </a:spcAft>
        <a:buChar char="•"/>
        <a:defRPr sz="1800" b="1">
          <a:solidFill>
            <a:schemeClr val="tx1"/>
          </a:solidFill>
          <a:latin typeface="+mn-lt"/>
        </a:defRPr>
      </a:lvl3pPr>
      <a:lvl4pPr marL="976313" indent="-228600" algn="l" rtl="0" eaLnBrk="1" fontAlgn="base" hangingPunct="1">
        <a:spcBef>
          <a:spcPct val="20000"/>
        </a:spcBef>
        <a:spcAft>
          <a:spcPct val="0"/>
        </a:spcAft>
        <a:buChar char="–"/>
        <a:defRPr sz="1800" b="1">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72923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92" r:id="rId3"/>
    <p:sldLayoutId id="214748381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9.jpe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eg"/><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14.jpeg"/><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14.jpeg"/><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8241" y="2078695"/>
            <a:ext cx="8293370" cy="4665020"/>
          </a:xfrm>
          <a:prstGeom prst="rect">
            <a:avLst/>
          </a:prstGeom>
        </p:spPr>
      </p:pic>
      <p:sp>
        <p:nvSpPr>
          <p:cNvPr id="4" name="Slide Number Placeholder 3"/>
          <p:cNvSpPr>
            <a:spLocks noGrp="1"/>
          </p:cNvSpPr>
          <p:nvPr>
            <p:ph type="sldNum" sz="quarter" idx="4294967295"/>
          </p:nvPr>
        </p:nvSpPr>
        <p:spPr>
          <a:xfrm>
            <a:off x="10668000" y="6583363"/>
            <a:ext cx="1524000" cy="274637"/>
          </a:xfrm>
          <a:prstGeom prst="rect">
            <a:avLst/>
          </a:prstGeom>
        </p:spPr>
        <p:txBody>
          <a:bodyPr/>
          <a:lstStyle/>
          <a:p>
            <a:pPr>
              <a:defRPr/>
            </a:pPr>
            <a:fld id="{FA8369AD-8B48-42C4-A0ED-1FCB9A21F823}" type="slidenum">
              <a:rPr lang="en-US" smtClean="0">
                <a:solidFill>
                  <a:srgbClr val="000000"/>
                </a:solidFill>
              </a:rPr>
              <a:pPr>
                <a:defRPr/>
              </a:pPr>
              <a:t>1</a:t>
            </a:fld>
            <a:endParaRPr lang="en-US" dirty="0">
              <a:solidFill>
                <a:srgbClr val="000000"/>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4144" y="2925807"/>
            <a:ext cx="2016051" cy="13415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3000" y="2925807"/>
            <a:ext cx="1967770" cy="13419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14144" y="4917934"/>
            <a:ext cx="2018228" cy="13415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5569" y="4917880"/>
            <a:ext cx="2009165" cy="13415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1613521" y="6453351"/>
            <a:ext cx="9054479" cy="307777"/>
          </a:xfrm>
          <a:prstGeom prst="rect">
            <a:avLst/>
          </a:prstGeom>
          <a:noFill/>
        </p:spPr>
        <p:txBody>
          <a:bodyPr wrap="square" rtlCol="0">
            <a:spAutoFit/>
          </a:bodyPr>
          <a:lstStyle/>
          <a:p>
            <a:r>
              <a:rPr lang="en-US" sz="1400" b="1" dirty="0">
                <a:solidFill>
                  <a:schemeClr val="accent3"/>
                </a:solidFill>
              </a:rPr>
              <a:t>Alaska is the most strategic place in the world – BG William "Billy" Mitchell, Testimony to Congress, 1935</a:t>
            </a:r>
          </a:p>
        </p:txBody>
      </p:sp>
      <p:grpSp>
        <p:nvGrpSpPr>
          <p:cNvPr id="23" name="Group 22"/>
          <p:cNvGrpSpPr/>
          <p:nvPr/>
        </p:nvGrpSpPr>
        <p:grpSpPr>
          <a:xfrm>
            <a:off x="4525710" y="162957"/>
            <a:ext cx="3082704" cy="2062690"/>
            <a:chOff x="2958901" y="1749506"/>
            <a:chExt cx="3082704" cy="2062690"/>
          </a:xfrm>
        </p:grpSpPr>
        <p:pic>
          <p:nvPicPr>
            <p:cNvPr id="30" name="Picture 23" descr="ALCOM_Larg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73719" y="1749506"/>
              <a:ext cx="1653068" cy="1691640"/>
            </a:xfrm>
            <a:prstGeom prst="rect">
              <a:avLst/>
            </a:prstGeom>
            <a:noFill/>
            <a:ln w="9525">
              <a:noFill/>
              <a:miter lim="800000"/>
              <a:headEnd/>
              <a:tailEnd/>
            </a:ln>
          </p:spPr>
        </p:pic>
        <p:sp>
          <p:nvSpPr>
            <p:cNvPr id="31" name="Text Box 14"/>
            <p:cNvSpPr txBox="1">
              <a:spLocks noChangeArrowheads="1"/>
            </p:cNvSpPr>
            <p:nvPr/>
          </p:nvSpPr>
          <p:spPr bwMode="auto">
            <a:xfrm>
              <a:off x="2958901" y="3504419"/>
              <a:ext cx="3082704" cy="307777"/>
            </a:xfrm>
            <a:prstGeom prst="rect">
              <a:avLst/>
            </a:prstGeom>
            <a:noFill/>
            <a:ln w="12700" cap="rnd">
              <a:noFill/>
              <a:round/>
              <a:headEnd/>
              <a:tailEnd/>
            </a:ln>
          </p:spPr>
          <p:txBody>
            <a:bodyPr wrap="square">
              <a:spAutoFit/>
            </a:bodyPr>
            <a:lstStyle/>
            <a:p>
              <a:pPr algn="ctr" eaLnBrk="0" fontAlgn="base" hangingPunct="0">
                <a:spcBef>
                  <a:spcPct val="0"/>
                </a:spcBef>
                <a:spcAft>
                  <a:spcPct val="0"/>
                </a:spcAft>
                <a:defRPr/>
              </a:pPr>
              <a:r>
                <a:rPr lang="en-US" sz="1400" b="1" dirty="0">
                  <a:solidFill>
                    <a:schemeClr val="bg1"/>
                  </a:solidFill>
                  <a:latin typeface="Arial" charset="0"/>
                </a:rPr>
                <a:t>Alaskan Command</a:t>
              </a:r>
            </a:p>
          </p:txBody>
        </p:sp>
      </p:grpSp>
      <p:grpSp>
        <p:nvGrpSpPr>
          <p:cNvPr id="32" name="Group 31"/>
          <p:cNvGrpSpPr/>
          <p:nvPr/>
        </p:nvGrpSpPr>
        <p:grpSpPr>
          <a:xfrm>
            <a:off x="8046060" y="162957"/>
            <a:ext cx="2209800" cy="2065282"/>
            <a:chOff x="6635262" y="1780882"/>
            <a:chExt cx="2209800" cy="2065282"/>
          </a:xfrm>
        </p:grpSpPr>
        <p:sp>
          <p:nvSpPr>
            <p:cNvPr id="33" name="Text Box 7"/>
            <p:cNvSpPr txBox="1">
              <a:spLocks noChangeArrowheads="1"/>
            </p:cNvSpPr>
            <p:nvPr/>
          </p:nvSpPr>
          <p:spPr bwMode="auto">
            <a:xfrm>
              <a:off x="6635262" y="3538387"/>
              <a:ext cx="2209800" cy="307777"/>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defRPr/>
              </a:pPr>
              <a:r>
                <a:rPr lang="en-US" sz="1400" b="1" dirty="0">
                  <a:solidFill>
                    <a:schemeClr val="bg1"/>
                  </a:solidFill>
                  <a:latin typeface="Arial" charset="0"/>
                </a:rPr>
                <a:t>Eleventh Air Force</a:t>
              </a:r>
            </a:p>
          </p:txBody>
        </p:sp>
        <p:pic>
          <p:nvPicPr>
            <p:cNvPr id="34" name="Picture 18" descr="11AF_Larg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67425" y="1780882"/>
              <a:ext cx="1745475" cy="1691640"/>
            </a:xfrm>
            <a:prstGeom prst="rect">
              <a:avLst/>
            </a:prstGeom>
            <a:noFill/>
            <a:ln w="9525">
              <a:noFill/>
              <a:miter lim="800000"/>
              <a:headEnd/>
              <a:tailEnd/>
            </a:ln>
          </p:spPr>
        </p:pic>
      </p:grpSp>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87206" y="162957"/>
            <a:ext cx="1471357" cy="1584924"/>
          </a:xfrm>
          <a:prstGeom prst="rect">
            <a:avLst/>
          </a:prstGeom>
        </p:spPr>
      </p:pic>
      <p:sp>
        <p:nvSpPr>
          <p:cNvPr id="38" name="Text Box 14"/>
          <p:cNvSpPr txBox="1">
            <a:spLocks noChangeArrowheads="1"/>
          </p:cNvSpPr>
          <p:nvPr/>
        </p:nvSpPr>
        <p:spPr bwMode="auto">
          <a:xfrm>
            <a:off x="1501111" y="1923306"/>
            <a:ext cx="3082704" cy="553998"/>
          </a:xfrm>
          <a:prstGeom prst="rect">
            <a:avLst/>
          </a:prstGeom>
          <a:noFill/>
          <a:ln w="12700" cap="rnd">
            <a:noFill/>
            <a:round/>
            <a:headEnd/>
            <a:tailEnd/>
          </a:ln>
        </p:spPr>
        <p:txBody>
          <a:bodyPr wrap="square">
            <a:spAutoFit/>
          </a:bodyPr>
          <a:lstStyle/>
          <a:p>
            <a:pPr algn="ctr">
              <a:defRPr/>
            </a:pPr>
            <a:r>
              <a:rPr lang="en-US" sz="1600" b="1" dirty="0">
                <a:solidFill>
                  <a:schemeClr val="bg1"/>
                </a:solidFill>
              </a:rPr>
              <a:t>Alaskan NORAD Region</a:t>
            </a:r>
          </a:p>
          <a:p>
            <a:pPr algn="ctr">
              <a:defRPr/>
            </a:pPr>
            <a:r>
              <a:rPr lang="en-US" sz="1400" b="1" dirty="0">
                <a:solidFill>
                  <a:schemeClr val="bg1"/>
                </a:solidFill>
              </a:rPr>
              <a:t>Bi-National (US and </a:t>
            </a:r>
            <a:r>
              <a:rPr lang="en-US" sz="1400" b="1" dirty="0" smtClean="0">
                <a:solidFill>
                  <a:schemeClr val="bg1"/>
                </a:solidFill>
              </a:rPr>
              <a:t>Canada)</a:t>
            </a:r>
            <a:endParaRPr lang="en-US" sz="1400" b="1" dirty="0">
              <a:solidFill>
                <a:schemeClr val="bg1"/>
              </a:solidFill>
            </a:endParaRPr>
          </a:p>
        </p:txBody>
      </p:sp>
    </p:spTree>
    <p:extLst>
      <p:ext uri="{BB962C8B-B14F-4D97-AF65-F5344CB8AC3E}">
        <p14:creationId xmlns:p14="http://schemas.microsoft.com/office/powerpoint/2010/main" val="19212121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0" y="0"/>
            <a:ext cx="12192000" cy="6858000"/>
          </a:xfrm>
          <a:prstGeom prst="rect">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p:txBody>
      </p:sp>
      <p:pic>
        <p:nvPicPr>
          <p:cNvPr id="13" name="Picture 2" descr="Picture taken by NASA's Aqua satellite shows the Arctic sea ice in 2010. (AFP)"/>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5456" y="-76200"/>
            <a:ext cx="12318342" cy="7353300"/>
          </a:xfrm>
          <a:prstGeom prst="rect">
            <a:avLst/>
          </a:prstGeom>
          <a:noFill/>
          <a:ln>
            <a:solidFill>
              <a:srgbClr val="0070C0"/>
            </a:solidFill>
          </a:ln>
          <a:effectLst>
            <a:softEdge rad="317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30400" y="457200"/>
            <a:ext cx="9652000" cy="639328"/>
          </a:xfrm>
        </p:spPr>
        <p:txBody>
          <a:bodyPr>
            <a:normAutofit/>
          </a:bodyPr>
          <a:lstStyle/>
          <a:p>
            <a:r>
              <a:rPr lang="en-US" sz="3000" dirty="0" smtClean="0"/>
              <a:t>Great Power Competition</a:t>
            </a:r>
            <a:endParaRPr lang="en-US" sz="3000" dirty="0"/>
          </a:p>
        </p:txBody>
      </p:sp>
      <p:sp>
        <p:nvSpPr>
          <p:cNvPr id="3" name="Slide Number Placeholder 2"/>
          <p:cNvSpPr>
            <a:spLocks noGrp="1"/>
          </p:cNvSpPr>
          <p:nvPr>
            <p:ph type="sldNum" sz="quarter" idx="4"/>
          </p:nvPr>
        </p:nvSpPr>
        <p:spPr/>
        <p:txBody>
          <a:bodyPr/>
          <a:lstStyle/>
          <a:p>
            <a:pPr>
              <a:defRPr/>
            </a:pPr>
            <a:fld id="{FA8369AD-8B48-42C4-A0ED-1FCB9A21F823}" type="slidenum">
              <a:rPr lang="en-US" smtClean="0">
                <a:solidFill>
                  <a:schemeClr val="bg1"/>
                </a:solidFill>
              </a:rPr>
              <a:pPr>
                <a:defRPr/>
              </a:pPr>
              <a:t>2</a:t>
            </a:fld>
            <a:endParaRPr lang="en-US" dirty="0">
              <a:solidFill>
                <a:schemeClr val="bg1"/>
              </a:solidFill>
            </a:endParaRPr>
          </a:p>
        </p:txBody>
      </p:sp>
      <p:pic>
        <p:nvPicPr>
          <p:cNvPr id="2050" name="Picture 2" descr="https://assetsds.cdnedge.bluemix.net/sites/default/files/styles/very_big_1/public/feature/images/advanced-icebreaker-in-china-ann-wb.jpg?itok=I2E5qIC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127206" y="5068364"/>
            <a:ext cx="3376887" cy="127793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https://www.rcinet.ca/eye-on-the-arctic/wp-content/uploads/sites/30/2019/03/putin-jinping-handshak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57200" y="3962400"/>
            <a:ext cx="3402945" cy="2372797"/>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450057" y="6335197"/>
            <a:ext cx="3410088" cy="338554"/>
          </a:xfrm>
          <a:prstGeom prst="rect">
            <a:avLst/>
          </a:prstGeom>
          <a:solidFill>
            <a:schemeClr val="bg1"/>
          </a:solidFill>
          <a:ln w="12700">
            <a:solidFill>
              <a:schemeClr val="tx1"/>
            </a:solidFill>
          </a:ln>
        </p:spPr>
        <p:txBody>
          <a:bodyPr wrap="square" rtlCol="0">
            <a:spAutoFit/>
          </a:bodyPr>
          <a:lstStyle/>
          <a:p>
            <a:r>
              <a:rPr lang="en-US" sz="800" dirty="0"/>
              <a:t>Russian President Vladimir Putin shakes hands with Chinese President Xi Jinping </a:t>
            </a:r>
            <a:r>
              <a:rPr lang="en-US" sz="800" dirty="0" smtClean="0"/>
              <a:t>(</a:t>
            </a:r>
            <a:r>
              <a:rPr lang="en-US" sz="800" dirty="0" err="1"/>
              <a:t>Donat</a:t>
            </a:r>
            <a:r>
              <a:rPr lang="en-US" sz="800" dirty="0"/>
              <a:t> Sorokin/</a:t>
            </a:r>
            <a:r>
              <a:rPr lang="en-US" sz="800" dirty="0" err="1"/>
              <a:t>Tass</a:t>
            </a:r>
            <a:r>
              <a:rPr lang="en-US" sz="800" dirty="0"/>
              <a:t> Host Photo Agency/Pool via </a:t>
            </a:r>
            <a:r>
              <a:rPr lang="en-US" sz="800" dirty="0" smtClean="0"/>
              <a:t>Reuters)</a:t>
            </a:r>
            <a:endParaRPr lang="en-US" sz="800" dirty="0"/>
          </a:p>
        </p:txBody>
      </p:sp>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r="1936"/>
          <a:stretch/>
        </p:blipFill>
        <p:spPr>
          <a:xfrm>
            <a:off x="4064657" y="1268819"/>
            <a:ext cx="3860144" cy="5416030"/>
          </a:xfrm>
          <a:prstGeom prst="rect">
            <a:avLst/>
          </a:prstGeom>
          <a:ln w="12700">
            <a:solidFill>
              <a:schemeClr val="tx1"/>
            </a:solidFill>
          </a:ln>
        </p:spPr>
      </p:pic>
      <p:sp>
        <p:nvSpPr>
          <p:cNvPr id="12" name="TextBox 11"/>
          <p:cNvSpPr txBox="1"/>
          <p:nvPr/>
        </p:nvSpPr>
        <p:spPr>
          <a:xfrm>
            <a:off x="8120063" y="6346295"/>
            <a:ext cx="3384029" cy="338554"/>
          </a:xfrm>
          <a:prstGeom prst="rect">
            <a:avLst/>
          </a:prstGeom>
          <a:solidFill>
            <a:schemeClr val="bg1"/>
          </a:solidFill>
          <a:ln w="12700">
            <a:solidFill>
              <a:schemeClr val="tx1"/>
            </a:solidFill>
          </a:ln>
        </p:spPr>
        <p:txBody>
          <a:bodyPr wrap="square" rtlCol="0">
            <a:spAutoFit/>
          </a:bodyPr>
          <a:lstStyle/>
          <a:p>
            <a:r>
              <a:rPr lang="en-US" sz="800" dirty="0" smtClean="0"/>
              <a:t>China's </a:t>
            </a:r>
            <a:r>
              <a:rPr lang="en-US" sz="800" dirty="0"/>
              <a:t>research icebreaker </a:t>
            </a:r>
            <a:r>
              <a:rPr lang="en-US" sz="800" dirty="0" err="1"/>
              <a:t>Xuelong</a:t>
            </a:r>
            <a:r>
              <a:rPr lang="en-US" sz="800" dirty="0"/>
              <a:t>, or Snow </a:t>
            </a:r>
            <a:r>
              <a:rPr lang="en-US" sz="800" dirty="0" smtClean="0"/>
              <a:t>Dragon. </a:t>
            </a:r>
            <a:r>
              <a:rPr lang="en-US" sz="800" dirty="0"/>
              <a:t>Photo taken </a:t>
            </a:r>
            <a:r>
              <a:rPr lang="en-US" sz="800" dirty="0" smtClean="0"/>
              <a:t>2017 from China Daily/Xinhua</a:t>
            </a:r>
            <a:endParaRPr lang="en-US" sz="800" dirty="0"/>
          </a:p>
        </p:txBody>
      </p:sp>
      <p:pic>
        <p:nvPicPr>
          <p:cNvPr id="15" name="Picture 14"/>
          <p:cNvPicPr>
            <a:picLocks noChangeAspect="1"/>
          </p:cNvPicPr>
          <p:nvPr/>
        </p:nvPicPr>
        <p:blipFill rotWithShape="1">
          <a:blip r:embed="rId6" cstate="print">
            <a:extLst>
              <a:ext uri="{28A0092B-C50C-407E-A947-70E740481C1C}">
                <a14:useLocalDpi xmlns:a14="http://schemas.microsoft.com/office/drawing/2010/main" val="0"/>
              </a:ext>
            </a:extLst>
          </a:blip>
          <a:srcRect r="914"/>
          <a:stretch/>
        </p:blipFill>
        <p:spPr>
          <a:xfrm>
            <a:off x="8117954" y="3221049"/>
            <a:ext cx="3386138" cy="1613196"/>
          </a:xfrm>
          <a:prstGeom prst="rect">
            <a:avLst/>
          </a:prstGeom>
          <a:ln w="12700">
            <a:solidFill>
              <a:schemeClr val="tx1"/>
            </a:solidFill>
          </a:ln>
        </p:spPr>
      </p:pic>
      <p:sp>
        <p:nvSpPr>
          <p:cNvPr id="20" name="TextBox 19"/>
          <p:cNvSpPr txBox="1"/>
          <p:nvPr/>
        </p:nvSpPr>
        <p:spPr>
          <a:xfrm>
            <a:off x="8110810" y="4501025"/>
            <a:ext cx="3393282" cy="338554"/>
          </a:xfrm>
          <a:prstGeom prst="rect">
            <a:avLst/>
          </a:prstGeom>
          <a:solidFill>
            <a:schemeClr val="bg1"/>
          </a:solidFill>
          <a:ln w="12700">
            <a:solidFill>
              <a:schemeClr val="tx1"/>
            </a:solidFill>
          </a:ln>
        </p:spPr>
        <p:txBody>
          <a:bodyPr wrap="square" rtlCol="0">
            <a:spAutoFit/>
          </a:bodyPr>
          <a:lstStyle/>
          <a:p>
            <a:r>
              <a:rPr lang="en-US" sz="800" dirty="0" smtClean="0"/>
              <a:t>Russia’s New Arctic Military Bases [Lima Charlie News] [Image: ITAR-TASS Photo Agency</a:t>
            </a:r>
            <a:endParaRPr lang="en-US" sz="800" dirty="0"/>
          </a:p>
        </p:txBody>
      </p:sp>
      <p:pic>
        <p:nvPicPr>
          <p:cNvPr id="19" name="Picture 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7114" r="12874" b="30207"/>
          <a:stretch/>
        </p:blipFill>
        <p:spPr bwMode="auto">
          <a:xfrm>
            <a:off x="8120812" y="1335358"/>
            <a:ext cx="3383280" cy="168980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456841" y="1268818"/>
            <a:ext cx="3403305" cy="2520431"/>
          </a:xfrm>
          <a:prstGeom prst="rect">
            <a:avLst/>
          </a:prstGeom>
          <a:ln w="12700">
            <a:solidFill>
              <a:schemeClr val="tx1"/>
            </a:solidFill>
          </a:ln>
        </p:spPr>
      </p:pic>
      <p:sp>
        <p:nvSpPr>
          <p:cNvPr id="22" name="TextBox 21"/>
          <p:cNvSpPr txBox="1"/>
          <p:nvPr/>
        </p:nvSpPr>
        <p:spPr>
          <a:xfrm>
            <a:off x="8116319" y="2672372"/>
            <a:ext cx="3387773" cy="338554"/>
          </a:xfrm>
          <a:prstGeom prst="rect">
            <a:avLst/>
          </a:prstGeom>
          <a:solidFill>
            <a:schemeClr val="bg1"/>
          </a:solidFill>
          <a:ln w="12700">
            <a:solidFill>
              <a:schemeClr val="tx1"/>
            </a:solidFill>
          </a:ln>
        </p:spPr>
        <p:txBody>
          <a:bodyPr wrap="square" rtlCol="0">
            <a:spAutoFit/>
          </a:bodyPr>
          <a:lstStyle/>
          <a:p>
            <a:r>
              <a:rPr lang="en-US" sz="800" dirty="0"/>
              <a:t>Three Russian missile-firing submarines surfaced in the </a:t>
            </a:r>
            <a:r>
              <a:rPr lang="en-US" sz="800" dirty="0" smtClean="0"/>
              <a:t>Arctic </a:t>
            </a:r>
            <a:r>
              <a:rPr lang="en-US" sz="800" dirty="0" smtClean="0"/>
              <a:t>during March 2021 exercise Umka-21. </a:t>
            </a:r>
            <a:r>
              <a:rPr lang="en-US" sz="800" dirty="0" smtClean="0"/>
              <a:t>Image: </a:t>
            </a:r>
            <a:r>
              <a:rPr lang="en-US" sz="800" dirty="0" smtClean="0"/>
              <a:t>Naval Post</a:t>
            </a:r>
            <a:endParaRPr lang="en-US" sz="800" dirty="0"/>
          </a:p>
        </p:txBody>
      </p:sp>
    </p:spTree>
    <p:extLst>
      <p:ext uri="{BB962C8B-B14F-4D97-AF65-F5344CB8AC3E}">
        <p14:creationId xmlns:p14="http://schemas.microsoft.com/office/powerpoint/2010/main" val="2848614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0" y="0"/>
            <a:ext cx="12192000" cy="6858000"/>
          </a:xfrm>
          <a:prstGeom prst="rect">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p:txBody>
      </p:sp>
      <p:pic>
        <p:nvPicPr>
          <p:cNvPr id="13" name="Picture 2" descr="Picture taken by NASA's Aqua satellite shows the Arctic sea ice in 2010. (AFP)"/>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5456" y="-76200"/>
            <a:ext cx="12318342" cy="7353300"/>
          </a:xfrm>
          <a:prstGeom prst="rect">
            <a:avLst/>
          </a:prstGeom>
          <a:noFill/>
          <a:ln>
            <a:solidFill>
              <a:srgbClr val="0070C0"/>
            </a:solidFill>
          </a:ln>
          <a:effectLst>
            <a:softEdge rad="317500"/>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
          </p:nvPr>
        </p:nvSpPr>
        <p:spPr/>
        <p:txBody>
          <a:bodyPr/>
          <a:lstStyle/>
          <a:p>
            <a:pPr>
              <a:defRPr/>
            </a:pPr>
            <a:fld id="{FA8369AD-8B48-42C4-A0ED-1FCB9A21F823}" type="slidenum">
              <a:rPr lang="en-US" smtClean="0">
                <a:solidFill>
                  <a:schemeClr val="bg1"/>
                </a:solidFill>
              </a:rPr>
              <a:pPr>
                <a:defRPr/>
              </a:pPr>
              <a:t>3</a:t>
            </a:fld>
            <a:endParaRPr lang="en-US" dirty="0">
              <a:solidFill>
                <a:schemeClr val="bg1"/>
              </a:solidFill>
            </a:endParaRPr>
          </a:p>
        </p:txBody>
      </p:sp>
      <p:sp>
        <p:nvSpPr>
          <p:cNvPr id="19" name="Title 1"/>
          <p:cNvSpPr>
            <a:spLocks noGrp="1"/>
          </p:cNvSpPr>
          <p:nvPr>
            <p:ph type="title"/>
          </p:nvPr>
        </p:nvSpPr>
        <p:spPr>
          <a:xfrm>
            <a:off x="1930400" y="457200"/>
            <a:ext cx="9652000" cy="639328"/>
          </a:xfrm>
        </p:spPr>
        <p:txBody>
          <a:bodyPr>
            <a:normAutofit/>
          </a:bodyPr>
          <a:lstStyle/>
          <a:p>
            <a:r>
              <a:rPr lang="en-US" sz="3000" dirty="0" smtClean="0"/>
              <a:t>Implications of a Changing Arctic</a:t>
            </a:r>
            <a:endParaRPr lang="en-US" sz="3000" dirty="0"/>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1" r="758" b="16346"/>
          <a:stretch/>
        </p:blipFill>
        <p:spPr>
          <a:xfrm>
            <a:off x="373855" y="1143000"/>
            <a:ext cx="3359945" cy="2209800"/>
          </a:xfrm>
          <a:prstGeom prst="rect">
            <a:avLst/>
          </a:prstGeom>
          <a:ln w="12700">
            <a:solidFill>
              <a:schemeClr val="tx1"/>
            </a:solidFill>
          </a:ln>
        </p:spPr>
      </p:pic>
      <p:sp>
        <p:nvSpPr>
          <p:cNvPr id="23" name="TextBox 22"/>
          <p:cNvSpPr txBox="1"/>
          <p:nvPr/>
        </p:nvSpPr>
        <p:spPr>
          <a:xfrm>
            <a:off x="368301" y="3352800"/>
            <a:ext cx="3371850" cy="369332"/>
          </a:xfrm>
          <a:prstGeom prst="rect">
            <a:avLst/>
          </a:prstGeom>
          <a:solidFill>
            <a:schemeClr val="bg1"/>
          </a:solidFill>
          <a:ln w="12700">
            <a:solidFill>
              <a:schemeClr val="tx1"/>
            </a:solidFill>
          </a:ln>
        </p:spPr>
        <p:txBody>
          <a:bodyPr wrap="square" lIns="45720" tIns="0" rIns="45720" bIns="0" rtlCol="0">
            <a:spAutoFit/>
          </a:bodyPr>
          <a:lstStyle/>
          <a:p>
            <a:pPr marL="57150"/>
            <a:r>
              <a:rPr lang="en-US" sz="800" dirty="0" smtClean="0"/>
              <a:t>This aerial shot of Kivalina, an Alaska Native Village facing shoreline erosion, was taken during the Kotzebue </a:t>
            </a:r>
            <a:r>
              <a:rPr lang="en-US" sz="800" dirty="0" err="1" smtClean="0"/>
              <a:t>ShoreZone</a:t>
            </a:r>
            <a:r>
              <a:rPr lang="en-US" sz="800" dirty="0" smtClean="0"/>
              <a:t> Survey. </a:t>
            </a:r>
            <a:br>
              <a:rPr lang="en-US" sz="800" dirty="0" smtClean="0"/>
            </a:br>
            <a:r>
              <a:rPr lang="en-US" sz="800" dirty="0" smtClean="0"/>
              <a:t>Image source: </a:t>
            </a:r>
            <a:r>
              <a:rPr lang="en-US" sz="800" dirty="0" err="1" smtClean="0"/>
              <a:t>ShoreZone</a:t>
            </a:r>
            <a:endParaRPr lang="en-US" sz="800" dirty="0"/>
          </a:p>
        </p:txBody>
      </p:sp>
      <p:grpSp>
        <p:nvGrpSpPr>
          <p:cNvPr id="24" name="Group 23"/>
          <p:cNvGrpSpPr/>
          <p:nvPr/>
        </p:nvGrpSpPr>
        <p:grpSpPr>
          <a:xfrm>
            <a:off x="3983834" y="1142999"/>
            <a:ext cx="7827166" cy="5201214"/>
            <a:chOff x="3983834" y="1143000"/>
            <a:chExt cx="7827166" cy="4823836"/>
          </a:xfrm>
        </p:grpSpPr>
        <p:pic>
          <p:nvPicPr>
            <p:cNvPr id="25" name="Picture 24"/>
            <p:cNvPicPr>
              <a:picLocks noChangeAspect="1"/>
            </p:cNvPicPr>
            <p:nvPr/>
          </p:nvPicPr>
          <p:blipFill rotWithShape="1">
            <a:blip r:embed="rId4" cstate="print">
              <a:extLst>
                <a:ext uri="{28A0092B-C50C-407E-A947-70E740481C1C}">
                  <a14:useLocalDpi xmlns:a14="http://schemas.microsoft.com/office/drawing/2010/main" val="0"/>
                </a:ext>
              </a:extLst>
            </a:blip>
            <a:srcRect r="2838"/>
            <a:stretch/>
          </p:blipFill>
          <p:spPr>
            <a:xfrm>
              <a:off x="3983834" y="1143000"/>
              <a:ext cx="7827166" cy="4823836"/>
            </a:xfrm>
            <a:prstGeom prst="rect">
              <a:avLst/>
            </a:prstGeom>
            <a:ln w="12700">
              <a:solidFill>
                <a:schemeClr val="tx1"/>
              </a:solidFill>
            </a:ln>
          </p:spPr>
        </p:pic>
        <p:sp>
          <p:nvSpPr>
            <p:cNvPr id="26" name="TextBox 25"/>
            <p:cNvSpPr txBox="1"/>
            <p:nvPr/>
          </p:nvSpPr>
          <p:spPr>
            <a:xfrm>
              <a:off x="8485359" y="4088438"/>
              <a:ext cx="1219200" cy="261610"/>
            </a:xfrm>
            <a:prstGeom prst="rect">
              <a:avLst/>
            </a:prstGeom>
            <a:solidFill>
              <a:srgbClr val="D5DBE0"/>
            </a:solidFill>
            <a:ln w="12700">
              <a:solidFill>
                <a:schemeClr val="tx1"/>
              </a:solidFill>
            </a:ln>
          </p:spPr>
          <p:txBody>
            <a:bodyPr wrap="square" rtlCol="0">
              <a:spAutoFit/>
            </a:bodyPr>
            <a:lstStyle/>
            <a:p>
              <a:pPr algn="r"/>
              <a:r>
                <a:rPr lang="en-US" sz="1100" b="1" dirty="0" smtClean="0"/>
                <a:t>Cape Lisburne</a:t>
              </a:r>
              <a:endParaRPr lang="en-US" sz="1100" b="1" dirty="0"/>
            </a:p>
          </p:txBody>
        </p:sp>
      </p:grpSp>
      <p:pic>
        <p:nvPicPr>
          <p:cNvPr id="27" name="Picture 2" descr="Image shows a large diesel spill in the Ambarnaya River outside Norilsk in Russ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171" y="3951174"/>
            <a:ext cx="3353629" cy="2265476"/>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373856" y="6221103"/>
            <a:ext cx="3366293" cy="584775"/>
          </a:xfrm>
          <a:prstGeom prst="rect">
            <a:avLst/>
          </a:prstGeom>
          <a:solidFill>
            <a:schemeClr val="bg1"/>
          </a:solidFill>
          <a:ln w="12700">
            <a:solidFill>
              <a:schemeClr val="tx1"/>
            </a:solidFill>
          </a:ln>
        </p:spPr>
        <p:txBody>
          <a:bodyPr wrap="square" rtlCol="0">
            <a:spAutoFit/>
          </a:bodyPr>
          <a:lstStyle/>
          <a:p>
            <a:r>
              <a:rPr lang="en-US" sz="800" dirty="0" smtClean="0"/>
              <a:t>Siberian </a:t>
            </a:r>
            <a:r>
              <a:rPr lang="en-US" sz="800" dirty="0"/>
              <a:t>city of Norilsk has entered a state of emergency after a power plant leaked 20,000 tons of oil into surrounding rivers on May 29, </a:t>
            </a:r>
            <a:r>
              <a:rPr lang="en-US" sz="800" dirty="0" smtClean="0"/>
              <a:t>2020. Thawing </a:t>
            </a:r>
            <a:r>
              <a:rPr lang="en-US" sz="800" dirty="0"/>
              <a:t>permafrost could have been responsible for damaging the </a:t>
            </a:r>
            <a:r>
              <a:rPr lang="en-US" sz="800" dirty="0" smtClean="0"/>
              <a:t>oil tank</a:t>
            </a:r>
            <a:endParaRPr lang="en-US" sz="1100" dirty="0"/>
          </a:p>
        </p:txBody>
      </p:sp>
      <p:sp>
        <p:nvSpPr>
          <p:cNvPr id="2" name="TextBox 1"/>
          <p:cNvSpPr txBox="1"/>
          <p:nvPr/>
        </p:nvSpPr>
        <p:spPr>
          <a:xfrm>
            <a:off x="3972948" y="6344213"/>
            <a:ext cx="7838052" cy="461665"/>
          </a:xfrm>
          <a:prstGeom prst="rect">
            <a:avLst/>
          </a:prstGeom>
          <a:solidFill>
            <a:schemeClr val="bg1"/>
          </a:solidFill>
          <a:ln>
            <a:solidFill>
              <a:schemeClr val="tx1"/>
            </a:solidFill>
          </a:ln>
        </p:spPr>
        <p:txBody>
          <a:bodyPr wrap="square" rtlCol="0">
            <a:spAutoFit/>
          </a:bodyPr>
          <a:lstStyle/>
          <a:p>
            <a:r>
              <a:rPr lang="en-US" dirty="0"/>
              <a:t>Cape Lisburne: shoreline has deteriorated at a rate far exceeding the anticipated annual rate in previous studies (severely damaged during a storm)</a:t>
            </a:r>
          </a:p>
        </p:txBody>
      </p:sp>
    </p:spTree>
    <p:extLst>
      <p:ext uri="{BB962C8B-B14F-4D97-AF65-F5344CB8AC3E}">
        <p14:creationId xmlns:p14="http://schemas.microsoft.com/office/powerpoint/2010/main" val="3142968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0" y="0"/>
            <a:ext cx="12192000" cy="6858000"/>
          </a:xfrm>
          <a:prstGeom prst="rect">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p:txBody>
      </p:sp>
      <p:pic>
        <p:nvPicPr>
          <p:cNvPr id="13" name="Picture 2" descr="Picture taken by NASA's Aqua satellite shows the Arctic sea ice in 2010. (AFP)"/>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5456" y="-76200"/>
            <a:ext cx="12318342" cy="7353300"/>
          </a:xfrm>
          <a:prstGeom prst="rect">
            <a:avLst/>
          </a:prstGeom>
          <a:noFill/>
          <a:ln>
            <a:solidFill>
              <a:srgbClr val="0070C0"/>
            </a:solidFill>
          </a:ln>
          <a:effectLst>
            <a:softEdge rad="317500"/>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
          </p:nvPr>
        </p:nvSpPr>
        <p:spPr/>
        <p:txBody>
          <a:bodyPr/>
          <a:lstStyle/>
          <a:p>
            <a:pPr>
              <a:defRPr/>
            </a:pPr>
            <a:fld id="{FA8369AD-8B48-42C4-A0ED-1FCB9A21F823}" type="slidenum">
              <a:rPr lang="en-US" smtClean="0">
                <a:solidFill>
                  <a:schemeClr val="bg1"/>
                </a:solidFill>
              </a:rPr>
              <a:pPr>
                <a:defRPr/>
              </a:pPr>
              <a:t>4</a:t>
            </a:fld>
            <a:endParaRPr lang="en-US" dirty="0">
              <a:solidFill>
                <a:schemeClr val="bg1"/>
              </a:solidFill>
            </a:endParaRPr>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221" t="5066" r="221" b="3779"/>
          <a:stretch/>
        </p:blipFill>
        <p:spPr>
          <a:xfrm>
            <a:off x="827400" y="1295439"/>
            <a:ext cx="4878356" cy="2743162"/>
          </a:xfrm>
          <a:prstGeom prst="rect">
            <a:avLst/>
          </a:prstGeom>
          <a:ln w="12700">
            <a:solidFill>
              <a:schemeClr val="tx1"/>
            </a:solidFill>
          </a:ln>
        </p:spPr>
      </p:pic>
      <p:sp>
        <p:nvSpPr>
          <p:cNvPr id="16" name="Title 2"/>
          <p:cNvSpPr txBox="1">
            <a:spLocks/>
          </p:cNvSpPr>
          <p:nvPr/>
        </p:nvSpPr>
        <p:spPr>
          <a:xfrm>
            <a:off x="2114386" y="445313"/>
            <a:ext cx="9499600" cy="639328"/>
          </a:xfrm>
          <a:prstGeom prst="rect">
            <a:avLst/>
          </a:prstGeom>
        </p:spPr>
        <p:txBody>
          <a:bodyPr vert="horz" lIns="91440" tIns="45720" rIns="91440" bIns="45720" rtlCol="0" anchor="b">
            <a:normAutofit fontScale="75000" lnSpcReduction="20000"/>
          </a:bodyPr>
          <a:lstStyle>
            <a:lvl1pPr algn="r" rtl="0" eaLnBrk="1" fontAlgn="base" hangingPunct="1">
              <a:spcBef>
                <a:spcPct val="0"/>
              </a:spcBef>
              <a:spcAft>
                <a:spcPct val="0"/>
              </a:spcAft>
              <a:defRPr sz="4000" b="1" i="1">
                <a:solidFill>
                  <a:schemeClr val="tx1"/>
                </a:solidFill>
                <a:latin typeface="+mj-lt"/>
                <a:ea typeface="+mj-ea"/>
                <a:cs typeface="+mj-cs"/>
              </a:defRPr>
            </a:lvl1pPr>
            <a:lvl2pPr algn="r" rtl="0" eaLnBrk="1" fontAlgn="base" hangingPunct="1">
              <a:spcBef>
                <a:spcPct val="0"/>
              </a:spcBef>
              <a:spcAft>
                <a:spcPct val="0"/>
              </a:spcAft>
              <a:defRPr sz="3800" b="1">
                <a:solidFill>
                  <a:srgbClr val="000066"/>
                </a:solidFill>
                <a:latin typeface="Arial" charset="0"/>
              </a:defRPr>
            </a:lvl2pPr>
            <a:lvl3pPr algn="r" rtl="0" eaLnBrk="1" fontAlgn="base" hangingPunct="1">
              <a:spcBef>
                <a:spcPct val="0"/>
              </a:spcBef>
              <a:spcAft>
                <a:spcPct val="0"/>
              </a:spcAft>
              <a:defRPr sz="3800" b="1">
                <a:solidFill>
                  <a:srgbClr val="000066"/>
                </a:solidFill>
                <a:latin typeface="Arial" charset="0"/>
              </a:defRPr>
            </a:lvl3pPr>
            <a:lvl4pPr algn="r" rtl="0" eaLnBrk="1" fontAlgn="base" hangingPunct="1">
              <a:spcBef>
                <a:spcPct val="0"/>
              </a:spcBef>
              <a:spcAft>
                <a:spcPct val="0"/>
              </a:spcAft>
              <a:defRPr sz="3800" b="1">
                <a:solidFill>
                  <a:srgbClr val="000066"/>
                </a:solidFill>
                <a:latin typeface="Arial" charset="0"/>
              </a:defRPr>
            </a:lvl4pPr>
            <a:lvl5pPr algn="r" rtl="0" eaLnBrk="1" fontAlgn="base" hangingPunct="1">
              <a:spcBef>
                <a:spcPct val="0"/>
              </a:spcBef>
              <a:spcAft>
                <a:spcPct val="0"/>
              </a:spcAft>
              <a:defRPr sz="3800" b="1">
                <a:solidFill>
                  <a:srgbClr val="000066"/>
                </a:solidFill>
                <a:latin typeface="Arial" charset="0"/>
              </a:defRPr>
            </a:lvl5pPr>
            <a:lvl6pPr marL="457200" algn="r" rtl="0" eaLnBrk="1" fontAlgn="base" hangingPunct="1">
              <a:spcBef>
                <a:spcPct val="0"/>
              </a:spcBef>
              <a:spcAft>
                <a:spcPct val="0"/>
              </a:spcAft>
              <a:defRPr sz="4000" b="1">
                <a:solidFill>
                  <a:srgbClr val="000066"/>
                </a:solidFill>
                <a:latin typeface="Arial" charset="0"/>
              </a:defRPr>
            </a:lvl6pPr>
            <a:lvl7pPr marL="914400" algn="r" rtl="0" eaLnBrk="1" fontAlgn="base" hangingPunct="1">
              <a:spcBef>
                <a:spcPct val="0"/>
              </a:spcBef>
              <a:spcAft>
                <a:spcPct val="0"/>
              </a:spcAft>
              <a:defRPr sz="4000" b="1">
                <a:solidFill>
                  <a:srgbClr val="000066"/>
                </a:solidFill>
                <a:latin typeface="Arial" charset="0"/>
              </a:defRPr>
            </a:lvl7pPr>
            <a:lvl8pPr marL="1371600" algn="r" rtl="0" eaLnBrk="1" fontAlgn="base" hangingPunct="1">
              <a:spcBef>
                <a:spcPct val="0"/>
              </a:spcBef>
              <a:spcAft>
                <a:spcPct val="0"/>
              </a:spcAft>
              <a:defRPr sz="4000" b="1">
                <a:solidFill>
                  <a:srgbClr val="000066"/>
                </a:solidFill>
                <a:latin typeface="Arial" charset="0"/>
              </a:defRPr>
            </a:lvl8pPr>
            <a:lvl9pPr marL="1828800" algn="r" rtl="0" eaLnBrk="1" fontAlgn="base" hangingPunct="1">
              <a:spcBef>
                <a:spcPct val="0"/>
              </a:spcBef>
              <a:spcAft>
                <a:spcPct val="0"/>
              </a:spcAft>
              <a:defRPr sz="4000" b="1">
                <a:solidFill>
                  <a:srgbClr val="000066"/>
                </a:solidFill>
                <a:latin typeface="Arial" charset="0"/>
              </a:defRPr>
            </a:lvl9pPr>
          </a:lstStyle>
          <a:p>
            <a:r>
              <a:rPr lang="en-US" kern="0" dirty="0" smtClean="0"/>
              <a:t>Enhancing Domain Awareness – Research Focus</a:t>
            </a:r>
            <a:endParaRPr lang="en-US" kern="0" dirty="0"/>
          </a:p>
        </p:txBody>
      </p:sp>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t="2502" b="7498"/>
          <a:stretch/>
        </p:blipFill>
        <p:spPr>
          <a:xfrm>
            <a:off x="5943600" y="1295400"/>
            <a:ext cx="5430874" cy="2743162"/>
          </a:xfrm>
          <a:prstGeom prst="rect">
            <a:avLst/>
          </a:prstGeom>
          <a:ln w="12700">
            <a:solidFill>
              <a:schemeClr val="tx1"/>
            </a:solidFill>
          </a:ln>
        </p:spPr>
      </p:pic>
      <p:pic>
        <p:nvPicPr>
          <p:cNvPr id="18" name="Picture 8" descr="https://www.thedrive.com/content-b/message-editor%2F1602003129702-notional.jpg?quality=6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08" t="-1" r="4757" b="860"/>
          <a:stretch/>
        </p:blipFill>
        <p:spPr bwMode="auto">
          <a:xfrm>
            <a:off x="7344249" y="4236614"/>
            <a:ext cx="4030225" cy="239278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9" name="Picture 10" descr="This image shows the kind of sea ice surveillance work that the Polar Communications and Weather Project could perform. (CANADIAN SPACE AGENCY IMAGE) "/>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834316" y="4236613"/>
            <a:ext cx="2881598" cy="2102814"/>
          </a:xfrm>
          <a:prstGeom prst="rect">
            <a:avLst/>
          </a:prstGeom>
          <a:noFill/>
          <a:ln w="12700">
            <a:solidFill>
              <a:schemeClr val="tx1"/>
            </a:solidFill>
          </a:ln>
          <a:effectLst/>
          <a:extLst>
            <a:ext uri="{909E8E84-426E-40DD-AFC4-6F175D3DCCD1}">
              <a14:hiddenFill xmlns:a14="http://schemas.microsoft.com/office/drawing/2010/main">
                <a:solidFill>
                  <a:srgbClr val="FFFFFF"/>
                </a:solidFill>
              </a14:hiddenFill>
            </a:ext>
          </a:extLst>
        </p:spPr>
      </p:pic>
      <p:pic>
        <p:nvPicPr>
          <p:cNvPr id="30" name="Picture 12" descr="Hughes and OneWeb announced their selection by the U.S. Air Force Research Lab (AFRL) to demonstrate managed LEO satellite communications (SATCOM) services to connect the Arctic region to sites around the glob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951632" y="4236613"/>
            <a:ext cx="3171929" cy="2014727"/>
          </a:xfrm>
          <a:prstGeom prst="rect">
            <a:avLst/>
          </a:prstGeom>
          <a:ln w="12700">
            <a:solidFill>
              <a:schemeClr val="tx1"/>
            </a:solidFill>
          </a:ln>
          <a:effectLst/>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3944514" y="6232288"/>
            <a:ext cx="3184949" cy="415498"/>
          </a:xfrm>
          <a:prstGeom prst="rect">
            <a:avLst/>
          </a:prstGeom>
          <a:solidFill>
            <a:schemeClr val="bg1"/>
          </a:solidFill>
          <a:ln w="12700">
            <a:solidFill>
              <a:schemeClr val="tx1"/>
            </a:solidFill>
          </a:ln>
        </p:spPr>
        <p:txBody>
          <a:bodyPr wrap="square" rtlCol="0">
            <a:spAutoFit/>
          </a:bodyPr>
          <a:lstStyle/>
          <a:p>
            <a:r>
              <a:rPr lang="en-US" sz="700" dirty="0"/>
              <a:t>Hughes and </a:t>
            </a:r>
            <a:r>
              <a:rPr lang="en-US" sz="700" dirty="0" err="1"/>
              <a:t>OneWeb</a:t>
            </a:r>
            <a:r>
              <a:rPr lang="en-US" sz="700" dirty="0"/>
              <a:t> </a:t>
            </a:r>
            <a:r>
              <a:rPr lang="en-US" sz="700" dirty="0" smtClean="0"/>
              <a:t>selected </a:t>
            </a:r>
            <a:r>
              <a:rPr lang="en-US" sz="700" dirty="0"/>
              <a:t>by the U.S. Air Force Research Lab (AFRL) to demonstrate managed LEO satellite communications (SATCOM) services to connect the Arctic region to sites around the </a:t>
            </a:r>
            <a:r>
              <a:rPr lang="en-US" sz="700" dirty="0" smtClean="0"/>
              <a:t>globe. By </a:t>
            </a:r>
            <a:r>
              <a:rPr lang="en-US" sz="700" dirty="0" err="1" smtClean="0"/>
              <a:t>OneWeb</a:t>
            </a:r>
            <a:endParaRPr lang="en-US" sz="700" dirty="0"/>
          </a:p>
        </p:txBody>
      </p:sp>
      <p:sp>
        <p:nvSpPr>
          <p:cNvPr id="32" name="TextBox 31"/>
          <p:cNvSpPr txBox="1"/>
          <p:nvPr/>
        </p:nvSpPr>
        <p:spPr>
          <a:xfrm>
            <a:off x="827399" y="6339427"/>
            <a:ext cx="2895576" cy="307777"/>
          </a:xfrm>
          <a:prstGeom prst="rect">
            <a:avLst/>
          </a:prstGeom>
          <a:solidFill>
            <a:schemeClr val="bg1"/>
          </a:solidFill>
          <a:ln w="12700">
            <a:solidFill>
              <a:schemeClr val="tx1"/>
            </a:solidFill>
          </a:ln>
        </p:spPr>
        <p:txBody>
          <a:bodyPr wrap="square" rtlCol="0">
            <a:spAutoFit/>
          </a:bodyPr>
          <a:lstStyle/>
          <a:p>
            <a:r>
              <a:rPr lang="en-US" sz="700" dirty="0"/>
              <a:t>S</a:t>
            </a:r>
            <a:r>
              <a:rPr lang="en-US" sz="700" dirty="0" smtClean="0"/>
              <a:t>ea </a:t>
            </a:r>
            <a:r>
              <a:rPr lang="en-US" sz="700" dirty="0"/>
              <a:t>ice surveillance </a:t>
            </a:r>
            <a:r>
              <a:rPr lang="en-US" sz="700" dirty="0" smtClean="0"/>
              <a:t>,Polar </a:t>
            </a:r>
            <a:r>
              <a:rPr lang="en-US" sz="700" dirty="0"/>
              <a:t>Communications and Weather Project </a:t>
            </a:r>
            <a:r>
              <a:rPr lang="en-US" sz="700" dirty="0" smtClean="0"/>
              <a:t>(</a:t>
            </a:r>
            <a:r>
              <a:rPr lang="en-US" sz="700" dirty="0"/>
              <a:t>CANADIAN SPACE AGENCY </a:t>
            </a:r>
            <a:r>
              <a:rPr lang="en-US" sz="700" dirty="0" smtClean="0"/>
              <a:t>IMAGE)</a:t>
            </a:r>
            <a:endParaRPr lang="en-US" sz="700" dirty="0"/>
          </a:p>
        </p:txBody>
      </p:sp>
    </p:spTree>
    <p:extLst>
      <p:ext uri="{BB962C8B-B14F-4D97-AF65-F5344CB8AC3E}">
        <p14:creationId xmlns:p14="http://schemas.microsoft.com/office/powerpoint/2010/main" val="37607926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0" y="0"/>
            <a:ext cx="12192000" cy="6858000"/>
          </a:xfrm>
          <a:prstGeom prst="rect">
            <a:avLst/>
          </a:prstGeom>
          <a:solidFill>
            <a:srgbClr val="00206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smtClean="0">
              <a:ln>
                <a:noFill/>
              </a:ln>
              <a:solidFill>
                <a:schemeClr val="tx1"/>
              </a:solidFill>
              <a:effectLst/>
              <a:latin typeface="Arial" charset="0"/>
            </a:endParaRPr>
          </a:p>
        </p:txBody>
      </p:sp>
      <p:pic>
        <p:nvPicPr>
          <p:cNvPr id="13" name="Picture 2" descr="Picture taken by NASA's Aqua satellite shows the Arctic sea ice in 2010. (AFP)"/>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15456" y="-76200"/>
            <a:ext cx="12318342" cy="7353300"/>
          </a:xfrm>
          <a:prstGeom prst="rect">
            <a:avLst/>
          </a:prstGeom>
          <a:noFill/>
          <a:ln>
            <a:solidFill>
              <a:srgbClr val="0070C0"/>
            </a:solidFill>
          </a:ln>
          <a:effectLst>
            <a:softEdge rad="317500"/>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
          </p:nvPr>
        </p:nvSpPr>
        <p:spPr/>
        <p:txBody>
          <a:bodyPr/>
          <a:lstStyle/>
          <a:p>
            <a:pPr>
              <a:defRPr/>
            </a:pPr>
            <a:fld id="{FA8369AD-8B48-42C4-A0ED-1FCB9A21F823}" type="slidenum">
              <a:rPr lang="en-US" smtClean="0">
                <a:solidFill>
                  <a:schemeClr val="bg1"/>
                </a:solidFill>
              </a:rPr>
              <a:pPr>
                <a:defRPr/>
              </a:pPr>
              <a:t>5</a:t>
            </a:fld>
            <a:endParaRPr lang="en-US" dirty="0">
              <a:solidFill>
                <a:schemeClr val="bg1"/>
              </a:solidFill>
            </a:endParaRPr>
          </a:p>
        </p:txBody>
      </p:sp>
      <p:sp>
        <p:nvSpPr>
          <p:cNvPr id="19" name="Title 2"/>
          <p:cNvSpPr>
            <a:spLocks noGrp="1"/>
          </p:cNvSpPr>
          <p:nvPr>
            <p:ph type="title"/>
          </p:nvPr>
        </p:nvSpPr>
        <p:spPr>
          <a:xfrm>
            <a:off x="1930400" y="457200"/>
            <a:ext cx="9652000" cy="639328"/>
          </a:xfrm>
        </p:spPr>
        <p:txBody>
          <a:bodyPr>
            <a:normAutofit/>
          </a:bodyPr>
          <a:lstStyle/>
          <a:p>
            <a:r>
              <a:rPr lang="en-US" sz="3000" dirty="0" smtClean="0"/>
              <a:t>Leading in the Arctic</a:t>
            </a:r>
            <a:endParaRPr lang="en-US" sz="3000" dirty="0"/>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t="2752" b="11780"/>
          <a:stretch/>
        </p:blipFill>
        <p:spPr>
          <a:xfrm>
            <a:off x="4296352" y="5075006"/>
            <a:ext cx="3494520" cy="1440094"/>
          </a:xfrm>
          <a:prstGeom prst="rect">
            <a:avLst/>
          </a:prstGeom>
          <a:ln w="12700">
            <a:solidFill>
              <a:schemeClr val="tx1"/>
            </a:solidFill>
          </a:ln>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821" y="1359958"/>
            <a:ext cx="3792604" cy="2411894"/>
          </a:xfrm>
          <a:prstGeom prst="rect">
            <a:avLst/>
          </a:prstGeom>
          <a:ln w="12700">
            <a:solidFill>
              <a:schemeClr val="tx1"/>
            </a:solidFill>
          </a:ln>
        </p:spPr>
      </p:pic>
      <p:pic>
        <p:nvPicPr>
          <p:cNvPr id="25" name="Picture 6" descr="Image result for Northern edg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7924800" y="4296241"/>
            <a:ext cx="3792604" cy="2218858"/>
          </a:xfrm>
          <a:prstGeom prst="rect">
            <a:avLst/>
          </a:prstGeom>
          <a:ln w="12700">
            <a:solidFill>
              <a:schemeClr val="tx1"/>
            </a:solidFill>
          </a:ln>
          <a:extLst>
            <a:ext uri="{909E8E84-426E-40DD-AFC4-6F175D3DCCD1}">
              <a14:hiddenFill xmlns:a14="http://schemas.microsoft.com/office/drawing/2010/main">
                <a:solidFill>
                  <a:srgbClr val="FFFFFF"/>
                </a:solidFill>
              </a14:hiddenFill>
            </a:ext>
          </a:extLst>
        </p:spPr>
      </p:pic>
      <p:pic>
        <p:nvPicPr>
          <p:cNvPr id="26" name="Picture 2" descr="PACAF leadership conducts JBER immersion tou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96352" y="2895600"/>
            <a:ext cx="3494520" cy="202700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7" name="Picture 4" descr=" Ice Camp Sargo in the Arctic Circle served as the main stage for Ice Exercise (ICEX) 2016; it housed more than 200 participants from four nations over the course of the exercise. "/>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48005" y="3962401"/>
            <a:ext cx="3814696" cy="255269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050" name="Picture 2" descr="Arctic Care 2021"/>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869"/>
          <a:stretch/>
        </p:blipFill>
        <p:spPr bwMode="auto">
          <a:xfrm>
            <a:off x="7924800" y="1359958"/>
            <a:ext cx="3792603" cy="2716257"/>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Air Station Kodiak aircrews work to demobilize Forward Operating Location Kotzebue, Alaska, Nov. 1, 2018. Aircrews continue to be deployed to Kotzebue during Alaska’s summer months in support of Operation Arctic Shield each year. (U.S. Coast Guard phot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96352" y="1359958"/>
            <a:ext cx="3494520" cy="137192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335675"/>
      </p:ext>
    </p:extLst>
  </p:cSld>
  <p:clrMapOvr>
    <a:masterClrMapping/>
  </p:clrMapOvr>
  <p:timing>
    <p:tnLst>
      <p:par>
        <p:cTn id="1" dur="indefinite" restart="never" nodeType="tmRoot"/>
      </p:par>
    </p:tnLst>
  </p:timing>
</p:sld>
</file>

<file path=ppt/theme/theme1.xml><?xml version="1.0" encoding="utf-8"?>
<a:theme xmlns:a="http://schemas.openxmlformats.org/drawingml/2006/main" name="ALCOM">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NR_ALCOM_CHQ Presentation-N.potx" id="{B9FEB35F-665A-4182-B0E0-7214C24DC6EA}" vid="{03997CF3-DD46-4121-A8D7-05377E511D63}"/>
    </a:ext>
  </a:extLst>
</a:theme>
</file>

<file path=ppt/theme/theme2.xml><?xml version="1.0" encoding="utf-8"?>
<a:theme xmlns:a="http://schemas.openxmlformats.org/drawingml/2006/main" name="ANR and ALCOM">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NR_ALCOM_CHQ Presentation-N.potx" id="{B9FEB35F-665A-4182-B0E0-7214C24DC6EA}" vid="{0C6942C9-9FEC-4278-ADF8-E6451866DFEF}"/>
    </a:ext>
  </a:extLst>
</a:theme>
</file>

<file path=ppt/theme/theme3.xml><?xml version="1.0" encoding="utf-8"?>
<a:theme xmlns:a="http://schemas.openxmlformats.org/drawingml/2006/main" name="CHQ">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NR_ALCOM_CHQ Presentation-N.potx" id="{B9FEB35F-665A-4182-B0E0-7214C24DC6EA}" vid="{725FC540-4CDE-4320-BC92-47CA8D447BE4}"/>
    </a:ext>
  </a:extLst>
</a:theme>
</file>

<file path=ppt/theme/theme4.xml><?xml version="1.0" encoding="utf-8"?>
<a:theme xmlns:a="http://schemas.openxmlformats.org/drawingml/2006/main" name="Classified Cover Sheets and 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R_ALCOM_CHQ Presentation-N.potx" id="{B9FEB35F-665A-4182-B0E0-7214C24DC6EA}" vid="{EADE59B8-8B96-462D-86C2-8A9B2AC86E8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C7E703861A0F4D8E4EC352C7122CC4" ma:contentTypeVersion="8" ma:contentTypeDescription="Create a new document." ma:contentTypeScope="" ma:versionID="53915b8945002a05e761cc40aa500073">
  <xsd:schema xmlns:xsd="http://www.w3.org/2001/XMLSchema" xmlns:xs="http://www.w3.org/2001/XMLSchema" xmlns:p="http://schemas.microsoft.com/office/2006/metadata/properties" xmlns:ns3="8a4dac0d-f43b-438e-9467-027428d98c15" targetNamespace="http://schemas.microsoft.com/office/2006/metadata/properties" ma:root="true" ma:fieldsID="f4c833f768c530c3633e3ebdaca298ab" ns3:_="">
    <xsd:import namespace="8a4dac0d-f43b-438e-9467-027428d98c1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4dac0d-f43b-438e-9467-027428d98c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00B4B2E8-F044-4C42-82BC-C8A8AFDD03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4dac0d-f43b-438e-9467-027428d98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6DAB8A-CB40-4112-9D86-8C6E9D62F44E}">
  <ds:schemaRefs>
    <ds:schemaRef ds:uri="http://schemas.microsoft.com/sharepoint/v3/contenttype/forms"/>
  </ds:schemaRefs>
</ds:datastoreItem>
</file>

<file path=customXml/itemProps3.xml><?xml version="1.0" encoding="utf-8"?>
<ds:datastoreItem xmlns:ds="http://schemas.openxmlformats.org/officeDocument/2006/customXml" ds:itemID="{9D794101-2FA0-44DF-B130-C0B263942C0B}">
  <ds:schemaRefs>
    <ds:schemaRef ds:uri="http://schemas.microsoft.com/office/2006/metadata/longProperties"/>
  </ds:schemaRefs>
</ds:datastoreItem>
</file>

<file path=customXml/itemProps4.xml><?xml version="1.0" encoding="utf-8"?>
<ds:datastoreItem xmlns:ds="http://schemas.openxmlformats.org/officeDocument/2006/customXml" ds:itemID="{B82B0853-0852-4EBB-9F97-DC1DC2C0387F}">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8a4dac0d-f43b-438e-9467-027428d98c15"/>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ANR_ALCOM_CHQ Presentation-N</Template>
  <TotalTime>2028</TotalTime>
  <Words>278</Words>
  <Application>Microsoft Office PowerPoint</Application>
  <PresentationFormat>Widescreen</PresentationFormat>
  <Paragraphs>25</Paragraphs>
  <Slides>5</Slides>
  <Notes>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5</vt:i4>
      </vt:variant>
    </vt:vector>
  </HeadingPairs>
  <TitlesOfParts>
    <vt:vector size="12" baseType="lpstr">
      <vt:lpstr>Arial</vt:lpstr>
      <vt:lpstr>Arial Black</vt:lpstr>
      <vt:lpstr>Calibri</vt:lpstr>
      <vt:lpstr>ALCOM</vt:lpstr>
      <vt:lpstr>ANR and ALCOM</vt:lpstr>
      <vt:lpstr>CHQ</vt:lpstr>
      <vt:lpstr>Classified Cover Sheets and Blank Slide</vt:lpstr>
      <vt:lpstr>PowerPoint Presentation</vt:lpstr>
      <vt:lpstr>Great Power Competition</vt:lpstr>
      <vt:lpstr>Implications of a Changing Arctic</vt:lpstr>
      <vt:lpstr>PowerPoint Presentation</vt:lpstr>
      <vt:lpstr>Leading in the Arctic</vt:lpstr>
    </vt:vector>
  </TitlesOfParts>
  <Company>U.S.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Instructions and Other Guidance</dc:title>
  <dc:creator>MARTIN, DAVID W JR GS-14 USAF ALCOM/J5D</dc:creator>
  <dc:description>Crafted 3 March 2021</dc:description>
  <cp:lastModifiedBy>MARTIN, DAVID W JR GS-14 USAF ALCOM/J5D</cp:lastModifiedBy>
  <cp:revision>96</cp:revision>
  <cp:lastPrinted>2015-02-18T22:54:39Z</cp:lastPrinted>
  <dcterms:created xsi:type="dcterms:W3CDTF">2021-04-07T15:34:40Z</dcterms:created>
  <dcterms:modified xsi:type="dcterms:W3CDTF">2021-05-26T19:24:12Z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
    <vt:lpwstr>Document</vt:lpwstr>
  </property>
  <property fmtid="{D5CDD505-2E9C-101B-9397-08002B2CF9AE}" pid="4" name="ContentTypeId">
    <vt:lpwstr>0x0101007FC7E703861A0F4D8E4EC352C7122CC4</vt:lpwstr>
  </property>
</Properties>
</file>